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lazwebu.cz/uvod/nase-rady-pro-vas-vyber/popis-casti-jizdniho-kol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Popis </a:t>
            </a:r>
            <a:endParaRPr lang="cs-CZ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6. 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Slouží k představě předmětu, místnosti, člověka…</a:t>
            </a:r>
          </a:p>
          <a:p>
            <a:r>
              <a:rPr lang="cs-CZ" sz="2800" dirty="0" smtClean="0"/>
              <a:t>Je názorný, přesný, ucelený, souvislý </a:t>
            </a:r>
          </a:p>
          <a:p>
            <a:r>
              <a:rPr lang="cs-CZ" sz="2800" dirty="0" smtClean="0"/>
              <a:t>Postupujeme od celku k detailům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Přesné pojmy – přídavné jméno + podstatné jméno</a:t>
            </a:r>
          </a:p>
          <a:p>
            <a:r>
              <a:rPr lang="cs-CZ" sz="2800" dirty="0" smtClean="0"/>
              <a:t>Přirovnání </a:t>
            </a:r>
          </a:p>
          <a:p>
            <a:r>
              <a:rPr lang="cs-CZ" sz="2800" dirty="0" smtClean="0"/>
              <a:t>Neopakovat „být“ a „mít“ – použít sloveso vyjadřující funkci  </a:t>
            </a:r>
          </a:p>
          <a:p>
            <a:pPr lvl="1"/>
            <a:r>
              <a:rPr lang="cs-CZ" sz="2400" strike="sngStrike" dirty="0" smtClean="0"/>
              <a:t>je tam kašna </a:t>
            </a:r>
            <a:r>
              <a:rPr lang="cs-CZ" sz="2400" dirty="0" smtClean="0"/>
              <a:t>– vodu chrlí nově zrekonstruovaná kašna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 popisu prostého  </a:t>
            </a:r>
            <a:endParaRPr lang="cs-CZ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Úvod</a:t>
            </a:r>
          </a:p>
          <a:p>
            <a:pPr lvl="1"/>
            <a:r>
              <a:rPr lang="cs-CZ" sz="2400" dirty="0" smtClean="0"/>
              <a:t>Co popisuji (začít konkrétně, ne větou </a:t>
            </a:r>
            <a:r>
              <a:rPr lang="cs-CZ" sz="2400" i="1" dirty="0" smtClean="0"/>
              <a:t>Rozhodl jsem se popsat…</a:t>
            </a:r>
            <a:r>
              <a:rPr lang="cs-CZ" sz="2400" dirty="0" smtClean="0"/>
              <a:t>)</a:t>
            </a:r>
          </a:p>
          <a:p>
            <a:r>
              <a:rPr lang="cs-CZ" sz="2800" dirty="0" smtClean="0"/>
              <a:t>Stať</a:t>
            </a:r>
          </a:p>
          <a:p>
            <a:pPr lvl="1"/>
            <a:r>
              <a:rPr lang="cs-CZ" sz="2400" dirty="0" smtClean="0"/>
              <a:t>Nejdůležitější části – velikost, barva, tvar </a:t>
            </a:r>
          </a:p>
          <a:p>
            <a:pPr lvl="1"/>
            <a:r>
              <a:rPr lang="cs-CZ" sz="2400" dirty="0" smtClean="0"/>
              <a:t>Detaily – vlastnosti, funkce </a:t>
            </a:r>
          </a:p>
          <a:p>
            <a:r>
              <a:rPr lang="cs-CZ" sz="2800" dirty="0" smtClean="0"/>
              <a:t>Závěr </a:t>
            </a:r>
          </a:p>
          <a:p>
            <a:pPr lvl="1"/>
            <a:r>
              <a:rPr lang="cs-CZ" sz="2400" dirty="0" smtClean="0"/>
              <a:t>Hodnocení, vztah </a:t>
            </a:r>
          </a:p>
        </p:txBody>
      </p:sp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Žánry </a:t>
            </a:r>
            <a:endParaRPr lang="cs-CZ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Prostý – věc </a:t>
            </a:r>
          </a:p>
          <a:p>
            <a:r>
              <a:rPr lang="cs-CZ" sz="2800" dirty="0" smtClean="0"/>
              <a:t>Osoby </a:t>
            </a:r>
          </a:p>
          <a:p>
            <a:r>
              <a:rPr lang="cs-CZ" sz="2800" dirty="0" smtClean="0"/>
              <a:t>Pracovního postupu </a:t>
            </a:r>
          </a:p>
          <a:p>
            <a:r>
              <a:rPr lang="cs-CZ" sz="2800" dirty="0" smtClean="0"/>
              <a:t>Odborný </a:t>
            </a:r>
          </a:p>
          <a:p>
            <a:r>
              <a:rPr lang="cs-CZ" sz="2800" dirty="0" smtClean="0"/>
              <a:t>Umělecký</a:t>
            </a:r>
          </a:p>
          <a:p>
            <a:r>
              <a:rPr lang="cs-CZ" sz="2800" dirty="0" smtClean="0"/>
              <a:t>Líčení </a:t>
            </a:r>
            <a:endParaRPr lang="cs-CZ" sz="2800" dirty="0"/>
          </a:p>
        </p:txBody>
      </p:sp>
      <p:pic>
        <p:nvPicPr>
          <p:cNvPr id="2050" name="Picture 2" descr="http://www.kolazwebu.cz/domain/kolazwebu/files/rady/ko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185" y="2438399"/>
            <a:ext cx="7593815" cy="441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51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http://www.kolazwebu.cz/uvod/nase-rady-pro-vas-vyber/popis-casti-jizdniho-kola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89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102</TotalTime>
  <Words>112</Words>
  <Application>Microsoft Office PowerPoint</Application>
  <PresentationFormat>Širokoúhlá obrazovka</PresentationFormat>
  <Paragraphs>30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Corbel</vt:lpstr>
      <vt:lpstr>Paralaxa</vt:lpstr>
      <vt:lpstr>Popis </vt:lpstr>
      <vt:lpstr>Charakteristika </vt:lpstr>
      <vt:lpstr>Jazyk </vt:lpstr>
      <vt:lpstr>Osnova popisu prostého  </vt:lpstr>
      <vt:lpstr>Žánry </vt:lpstr>
      <vt:lpstr>Odkazy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13</cp:revision>
  <dcterms:created xsi:type="dcterms:W3CDTF">2016-05-17T10:34:55Z</dcterms:created>
  <dcterms:modified xsi:type="dcterms:W3CDTF">2016-05-17T12:17:17Z</dcterms:modified>
</cp:coreProperties>
</file>