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739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054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352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062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359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3655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170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0626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46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618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559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815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183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949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538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642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439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884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atnimaturita-cestina.cz/charakteristik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8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Charakteristika</a:t>
            </a:r>
            <a:endParaRPr lang="cs-CZ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7. ročník</a:t>
            </a:r>
          </a:p>
          <a:p>
            <a:r>
              <a:rPr lang="cs-CZ" dirty="0" smtClean="0"/>
              <a:t>Michaela Hantková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968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Charakteristika </a:t>
            </a:r>
            <a:endParaRPr lang="cs-CZ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Popis vzhledu (stručně) a zejména vlastností a chování člověka</a:t>
            </a:r>
          </a:p>
          <a:p>
            <a:r>
              <a:rPr lang="cs-CZ" sz="2800" dirty="0" smtClean="0"/>
              <a:t>Vnější – vzhled </a:t>
            </a:r>
          </a:p>
          <a:p>
            <a:r>
              <a:rPr lang="cs-CZ" sz="2800" dirty="0" smtClean="0"/>
              <a:t>Vnitřní – vlastnosti, zájmy, vztah k lidem </a:t>
            </a:r>
          </a:p>
          <a:p>
            <a:r>
              <a:rPr lang="cs-CZ" sz="2800" dirty="0" smtClean="0"/>
              <a:t>Přímá – přímé pojmenování vlastností (je samotářský)</a:t>
            </a:r>
          </a:p>
          <a:p>
            <a:r>
              <a:rPr lang="cs-CZ" sz="2800" dirty="0" smtClean="0"/>
              <a:t>Nepřímá – popis chování (straní se lidí)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81661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Jazyk </a:t>
            </a:r>
            <a:endParaRPr lang="cs-CZ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Spisovný</a:t>
            </a:r>
          </a:p>
          <a:p>
            <a:r>
              <a:rPr lang="cs-CZ" sz="2800" dirty="0" smtClean="0"/>
              <a:t>Důležitá jsou přídavná jména </a:t>
            </a:r>
          </a:p>
          <a:p>
            <a:r>
              <a:rPr lang="cs-CZ" sz="2800" dirty="0" smtClean="0"/>
              <a:t>Přirovnání, rčení </a:t>
            </a:r>
          </a:p>
          <a:p>
            <a:r>
              <a:rPr lang="cs-CZ" sz="2800" dirty="0"/>
              <a:t>N</a:t>
            </a:r>
            <a:r>
              <a:rPr lang="cs-CZ" sz="2800" dirty="0" smtClean="0"/>
              <a:t>eopakovat „být“</a:t>
            </a:r>
          </a:p>
          <a:p>
            <a:pPr lvl="1"/>
            <a:r>
              <a:rPr lang="cs-CZ" strike="sngStrike" dirty="0" smtClean="0"/>
              <a:t>Pepa je hodný a přátelský člověk. Je také milý… </a:t>
            </a:r>
            <a:r>
              <a:rPr lang="cs-CZ" dirty="0" smtClean="0"/>
              <a:t>= Pepu má každý rád, protože je hodný člověk a s každým se rychle spřátelí. K lidem se chová mile…</a:t>
            </a:r>
          </a:p>
        </p:txBody>
      </p:sp>
    </p:spTree>
    <p:extLst>
      <p:ext uri="{BB962C8B-B14F-4D97-AF65-F5344CB8AC3E}">
        <p14:creationId xmlns:p14="http://schemas.microsoft.com/office/powerpoint/2010/main" val="362353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0" y="273676"/>
            <a:ext cx="10018713" cy="1752599"/>
          </a:xfrm>
        </p:spPr>
        <p:txBody>
          <a:bodyPr/>
          <a:lstStyle/>
          <a:p>
            <a:r>
              <a:rPr lang="cs-CZ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Osnova</a:t>
            </a:r>
            <a:endParaRPr lang="cs-CZ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026275"/>
            <a:ext cx="10018713" cy="4104069"/>
          </a:xfrm>
        </p:spPr>
        <p:txBody>
          <a:bodyPr>
            <a:normAutofit lnSpcReduction="10000"/>
          </a:bodyPr>
          <a:lstStyle/>
          <a:p>
            <a:r>
              <a:rPr lang="cs-CZ" sz="2800" dirty="0" smtClean="0"/>
              <a:t>Úvod</a:t>
            </a:r>
          </a:p>
          <a:p>
            <a:pPr lvl="1"/>
            <a:r>
              <a:rPr lang="cs-CZ" sz="2400" dirty="0" smtClean="0"/>
              <a:t>Koho charakterizuji (začít konkrétně, ne větou </a:t>
            </a:r>
            <a:r>
              <a:rPr lang="cs-CZ" sz="2400" i="1" dirty="0" smtClean="0"/>
              <a:t>Rozhodl jsem se popsat…</a:t>
            </a:r>
            <a:r>
              <a:rPr lang="cs-CZ" sz="2400" dirty="0" smtClean="0"/>
              <a:t>)</a:t>
            </a:r>
          </a:p>
          <a:p>
            <a:r>
              <a:rPr lang="cs-CZ" sz="2800" dirty="0" smtClean="0"/>
              <a:t>Stať</a:t>
            </a:r>
          </a:p>
          <a:p>
            <a:pPr lvl="1"/>
            <a:r>
              <a:rPr lang="cs-CZ" sz="2400" dirty="0" smtClean="0"/>
              <a:t>Popis vzhledu </a:t>
            </a:r>
          </a:p>
          <a:p>
            <a:pPr lvl="1"/>
            <a:r>
              <a:rPr lang="cs-CZ" sz="2400" dirty="0" smtClean="0"/>
              <a:t>Vlastnosti</a:t>
            </a:r>
          </a:p>
          <a:p>
            <a:pPr lvl="1"/>
            <a:r>
              <a:rPr lang="cs-CZ" sz="2400" dirty="0" smtClean="0"/>
              <a:t>Chování </a:t>
            </a:r>
          </a:p>
          <a:p>
            <a:r>
              <a:rPr lang="cs-CZ" sz="2800" dirty="0" smtClean="0"/>
              <a:t>Závěr </a:t>
            </a:r>
          </a:p>
          <a:p>
            <a:pPr lvl="1"/>
            <a:r>
              <a:rPr lang="cs-CZ" sz="2400" dirty="0" smtClean="0"/>
              <a:t>Hodnocení, vztah </a:t>
            </a:r>
          </a:p>
        </p:txBody>
      </p:sp>
    </p:spTree>
    <p:extLst>
      <p:ext uri="{BB962C8B-B14F-4D97-AF65-F5344CB8AC3E}">
        <p14:creationId xmlns:p14="http://schemas.microsoft.com/office/powerpoint/2010/main" val="1124683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www.statnimaturita-cestina.cz/charakteristika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589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a">
  <a:themeElements>
    <a:clrScheme name="Paralaxa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axa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x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TM03457496[[fn=Paralaxa]]</Template>
  <TotalTime>125</TotalTime>
  <Words>123</Words>
  <Application>Microsoft Office PowerPoint</Application>
  <PresentationFormat>Širokoúhlá obrazovka</PresentationFormat>
  <Paragraphs>26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Corbel</vt:lpstr>
      <vt:lpstr>Paralaxa</vt:lpstr>
      <vt:lpstr>Charakteristika</vt:lpstr>
      <vt:lpstr>Charakteristika </vt:lpstr>
      <vt:lpstr>Jazyk </vt:lpstr>
      <vt:lpstr>Osnova</vt:lpstr>
      <vt:lpstr>Odkazy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Vypravování</dc:title>
  <dc:creator>Uzivatel</dc:creator>
  <cp:lastModifiedBy>Uzivatel</cp:lastModifiedBy>
  <cp:revision>18</cp:revision>
  <dcterms:created xsi:type="dcterms:W3CDTF">2016-05-17T10:34:55Z</dcterms:created>
  <dcterms:modified xsi:type="dcterms:W3CDTF">2016-05-17T12:40:04Z</dcterms:modified>
</cp:coreProperties>
</file>