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739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054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352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062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3596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3655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170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0626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46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618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559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815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183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949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538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642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439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884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  <p:sldLayoutId id="214748368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konference.vzdelavanisester.cz/konference-jak-vyplnit-slozenku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80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Administrativní styl</a:t>
            </a:r>
            <a:endParaRPr lang="cs-CZ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7. ročník</a:t>
            </a:r>
          </a:p>
          <a:p>
            <a:r>
              <a:rPr lang="cs-CZ" dirty="0" smtClean="0"/>
              <a:t>Michaela Hantková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968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Charakteristika </a:t>
            </a:r>
            <a:endParaRPr lang="cs-CZ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Úřední styl </a:t>
            </a:r>
          </a:p>
          <a:p>
            <a:r>
              <a:rPr lang="cs-CZ" sz="2800" dirty="0" smtClean="0"/>
              <a:t>Neosobní </a:t>
            </a:r>
            <a:endParaRPr lang="cs-CZ" sz="2800" dirty="0" smtClean="0"/>
          </a:p>
          <a:p>
            <a:r>
              <a:rPr lang="cs-CZ" sz="2800" dirty="0" smtClean="0"/>
              <a:t>Formuláře, tiskopisy</a:t>
            </a:r>
            <a:endParaRPr lang="cs-CZ" sz="2800" dirty="0" smtClean="0"/>
          </a:p>
          <a:p>
            <a:r>
              <a:rPr lang="cs-CZ" sz="2800" dirty="0" smtClean="0"/>
              <a:t>Ustálená forma – jednoznačnost, přesnost, heslovitost, neměnnost 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81661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Jazyk </a:t>
            </a:r>
            <a:endParaRPr lang="cs-CZ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800" dirty="0" smtClean="0"/>
              <a:t>Spisovný</a:t>
            </a:r>
          </a:p>
          <a:p>
            <a:r>
              <a:rPr lang="cs-CZ" sz="2800" dirty="0" smtClean="0"/>
              <a:t>Neutrální </a:t>
            </a:r>
            <a:endParaRPr lang="cs-CZ" sz="2800" dirty="0" smtClean="0"/>
          </a:p>
          <a:p>
            <a:r>
              <a:rPr lang="cs-CZ" sz="2800" dirty="0" smtClean="0"/>
              <a:t>Zkratky (č.j., spol. s.r.o.)</a:t>
            </a:r>
            <a:endParaRPr lang="cs-CZ" sz="2800" dirty="0" smtClean="0"/>
          </a:p>
          <a:p>
            <a:r>
              <a:rPr lang="cs-CZ" sz="2800" dirty="0" smtClean="0"/>
              <a:t>Klišé (znamenám si lhůtu a jsem s pozdravem/předem děkuji za…/za kladné vyřízení předem děkujeme)</a:t>
            </a:r>
          </a:p>
          <a:p>
            <a:r>
              <a:rPr lang="cs-CZ" sz="2800" dirty="0" smtClean="0"/>
              <a:t>Hůlkové písmo </a:t>
            </a: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362353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0" y="273676"/>
            <a:ext cx="10018713" cy="1752599"/>
          </a:xfrm>
        </p:spPr>
        <p:txBody>
          <a:bodyPr/>
          <a:lstStyle/>
          <a:p>
            <a:r>
              <a:rPr lang="cs-CZ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Útvary </a:t>
            </a:r>
            <a:endParaRPr lang="cs-CZ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026275"/>
            <a:ext cx="10018713" cy="4104069"/>
          </a:xfrm>
        </p:spPr>
        <p:txBody>
          <a:bodyPr>
            <a:normAutofit/>
          </a:bodyPr>
          <a:lstStyle/>
          <a:p>
            <a:r>
              <a:rPr lang="cs-CZ" sz="2800" dirty="0" smtClean="0"/>
              <a:t>Objednávka</a:t>
            </a:r>
          </a:p>
          <a:p>
            <a:r>
              <a:rPr lang="cs-CZ" sz="2800" dirty="0" smtClean="0"/>
              <a:t>Přihláška</a:t>
            </a:r>
          </a:p>
          <a:p>
            <a:r>
              <a:rPr lang="cs-CZ" sz="2800" dirty="0" smtClean="0"/>
              <a:t>Žádost</a:t>
            </a:r>
          </a:p>
          <a:p>
            <a:r>
              <a:rPr lang="cs-CZ" sz="2800" dirty="0" smtClean="0"/>
              <a:t>Dotazník</a:t>
            </a:r>
          </a:p>
          <a:p>
            <a:r>
              <a:rPr lang="cs-CZ" sz="2800" dirty="0" smtClean="0"/>
              <a:t>Poukázka, složenka</a:t>
            </a:r>
          </a:p>
          <a:p>
            <a:r>
              <a:rPr lang="cs-CZ" sz="2800" dirty="0" smtClean="0"/>
              <a:t>Úřední dopis </a:t>
            </a:r>
          </a:p>
          <a:p>
            <a:r>
              <a:rPr lang="cs-CZ" sz="2800" dirty="0" smtClean="0"/>
              <a:t>Plná moc</a:t>
            </a:r>
            <a:endParaRPr lang="cs-CZ" sz="2400" dirty="0" smtClean="0"/>
          </a:p>
        </p:txBody>
      </p:sp>
      <p:pic>
        <p:nvPicPr>
          <p:cNvPr id="1026" name="Picture 2" descr="http://konference.vzdelavanisester.cz/_img/konference-jak-vyplnit-slozenku-a-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733" y="2273923"/>
            <a:ext cx="6096000" cy="3009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4683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Odkazy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konference.vzdelavanisester.cz/konference-jak-vyplnit-slozenku.html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5463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a">
  <a:themeElements>
    <a:clrScheme name="Paralaxa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axa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x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TM03457496[[fn=Paralaxa]]</Template>
  <TotalTime>377</TotalTime>
  <Words>71</Words>
  <Application>Microsoft Office PowerPoint</Application>
  <PresentationFormat>Širokoúhlá obrazovka</PresentationFormat>
  <Paragraphs>24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8" baseType="lpstr">
      <vt:lpstr>Arial</vt:lpstr>
      <vt:lpstr>Corbel</vt:lpstr>
      <vt:lpstr>Paralaxa</vt:lpstr>
      <vt:lpstr>Administrativní styl</vt:lpstr>
      <vt:lpstr>Charakteristika </vt:lpstr>
      <vt:lpstr>Jazyk </vt:lpstr>
      <vt:lpstr>Útvary </vt:lpstr>
      <vt:lpstr>Odkazy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Vypravování</dc:title>
  <dc:creator>Uzivatel</dc:creator>
  <cp:lastModifiedBy>Uzivatel</cp:lastModifiedBy>
  <cp:revision>29</cp:revision>
  <dcterms:created xsi:type="dcterms:W3CDTF">2016-05-17T10:34:55Z</dcterms:created>
  <dcterms:modified xsi:type="dcterms:W3CDTF">2016-05-17T20:10:32Z</dcterms:modified>
</cp:coreProperties>
</file>