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05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5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6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59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65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70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62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5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1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8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4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3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3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8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tit-os.cz/Meda_obr.php" TargetMode="External"/><Relationship Id="rId2" Type="http://schemas.openxmlformats.org/officeDocument/2006/relationships/hyperlink" Target="http://afb.press/origami-papier/origami-bird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Popis pracovního postupu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Návod, recept</a:t>
            </a:r>
          </a:p>
          <a:p>
            <a:r>
              <a:rPr lang="cs-CZ" sz="2800" dirty="0" smtClean="0"/>
              <a:t>Popis jednotlivých kroků činnosti ja</a:t>
            </a:r>
            <a:r>
              <a:rPr lang="cs-CZ" sz="2800" dirty="0" smtClean="0"/>
              <a:t>k jdou za sebou</a:t>
            </a:r>
            <a:endParaRPr lang="cs-CZ" sz="2800" dirty="0" smtClean="0"/>
          </a:p>
          <a:p>
            <a:r>
              <a:rPr lang="cs-CZ" sz="2800" dirty="0"/>
              <a:t>Seznam pomůcek</a:t>
            </a:r>
          </a:p>
          <a:p>
            <a:r>
              <a:rPr lang="cs-CZ" sz="2800" dirty="0" smtClean="0"/>
              <a:t>Je přesný, úplný</a:t>
            </a:r>
          </a:p>
          <a:p>
            <a:r>
              <a:rPr lang="cs-CZ" sz="2800" dirty="0" smtClean="0"/>
              <a:t>Psán v odrážkách nebo souvisle </a:t>
            </a:r>
          </a:p>
          <a:p>
            <a:r>
              <a:rPr lang="cs-CZ" sz="2800" dirty="0" smtClean="0"/>
              <a:t>Může obsahovat náčrtek </a:t>
            </a:r>
            <a:endParaRPr lang="cs-CZ" sz="2800" dirty="0" smtClean="0"/>
          </a:p>
        </p:txBody>
      </p:sp>
      <p:pic>
        <p:nvPicPr>
          <p:cNvPr id="5" name="Obrázek 4" descr="http://www.petit-os.cz/obrazky/obrazky7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78"/>
          <a:stretch/>
        </p:blipFill>
        <p:spPr bwMode="auto">
          <a:xfrm>
            <a:off x="7237927" y="4559121"/>
            <a:ext cx="4485335" cy="19988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Odborná slova</a:t>
            </a:r>
            <a:endParaRPr lang="cs-CZ" sz="2800" dirty="0" smtClean="0"/>
          </a:p>
          <a:p>
            <a:r>
              <a:rPr lang="cs-CZ" sz="2800" dirty="0" smtClean="0"/>
              <a:t>Důležitá jsou přídavná </a:t>
            </a:r>
            <a:r>
              <a:rPr lang="cs-CZ" sz="2800" dirty="0" smtClean="0"/>
              <a:t>a podstatná jména</a:t>
            </a:r>
            <a:r>
              <a:rPr lang="cs-CZ" sz="2800" dirty="0" smtClean="0"/>
              <a:t>, </a:t>
            </a:r>
            <a:r>
              <a:rPr lang="cs-CZ" sz="2800" dirty="0" smtClean="0"/>
              <a:t>činnostní slovesa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Seznam pomůcek</a:t>
            </a:r>
            <a:endParaRPr lang="cs-CZ" sz="2800" dirty="0" smtClean="0"/>
          </a:p>
          <a:p>
            <a:r>
              <a:rPr lang="cs-CZ" sz="2800" dirty="0" smtClean="0"/>
              <a:t>Jednotlivé kroky</a:t>
            </a:r>
            <a:endParaRPr lang="cs-CZ" sz="2800" dirty="0" smtClean="0"/>
          </a:p>
          <a:p>
            <a:r>
              <a:rPr lang="cs-CZ" sz="2800" dirty="0" smtClean="0"/>
              <a:t>Závěr </a:t>
            </a:r>
            <a:endParaRPr lang="cs-CZ" sz="2800" dirty="0" smtClean="0"/>
          </a:p>
          <a:p>
            <a:pPr lvl="1"/>
            <a:r>
              <a:rPr lang="cs-CZ" sz="2400" dirty="0" smtClean="0"/>
              <a:t>Doporučení, užití</a:t>
            </a:r>
            <a:endParaRPr lang="cs-CZ" sz="2400" dirty="0" smtClean="0"/>
          </a:p>
        </p:txBody>
      </p:sp>
      <p:pic>
        <p:nvPicPr>
          <p:cNvPr id="1026" name="Picture 2" descr="https://encrypted-tbn2.gstatic.com/images?q=tbn:ANd9GcRMsNgeMrEfU0JUv5yG6qia-oGyUVZALaDTDP1Jp97-xFTGjEw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869" y="1816446"/>
            <a:ext cx="3076798" cy="452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afb.press/origami-papier/origami-bird.aspx</a:t>
            </a:r>
            <a:r>
              <a:rPr lang="cs-CZ" dirty="0" smtClean="0"/>
              <a:t> </a:t>
            </a:r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www.petit-os.cz/Meda_obr.php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10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323</TotalTime>
  <Words>63</Words>
  <Application>Microsoft Office PowerPoint</Application>
  <PresentationFormat>Širokoúhlá obrazovka</PresentationFormat>
  <Paragraphs>22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Corbel</vt:lpstr>
      <vt:lpstr>Paralaxa</vt:lpstr>
      <vt:lpstr>Popis pracovního postupu</vt:lpstr>
      <vt:lpstr>Charakteristika </vt:lpstr>
      <vt:lpstr>Jazyk </vt:lpstr>
      <vt:lpstr>Osnova</vt:lpstr>
      <vt:lpstr>Odkazy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24</cp:revision>
  <dcterms:created xsi:type="dcterms:W3CDTF">2016-05-17T10:34:55Z</dcterms:created>
  <dcterms:modified xsi:type="dcterms:W3CDTF">2016-05-17T16:05:35Z</dcterms:modified>
</cp:coreProperties>
</file>