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72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3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92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499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94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465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314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5671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71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740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68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11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14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47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65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400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207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78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0" b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Výklad </a:t>
            </a:r>
            <a:endParaRPr lang="cs-CZ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8</a:t>
            </a:r>
            <a:r>
              <a:rPr lang="cs-CZ" dirty="0" smtClean="0"/>
              <a:t>. ročník</a:t>
            </a:r>
          </a:p>
          <a:p>
            <a:r>
              <a:rPr lang="cs-CZ" dirty="0" smtClean="0"/>
              <a:t>Michaela Hantková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96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Charakteristika </a:t>
            </a:r>
            <a:endParaRPr lang="cs-CZ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Odborné pojednání</a:t>
            </a:r>
            <a:endParaRPr lang="cs-CZ" sz="2800" dirty="0" smtClean="0"/>
          </a:p>
          <a:p>
            <a:r>
              <a:rPr lang="cs-CZ" sz="2800" dirty="0" smtClean="0"/>
              <a:t>Objektivní podání informací s cílem poučit</a:t>
            </a:r>
          </a:p>
          <a:p>
            <a:r>
              <a:rPr lang="cs-CZ" sz="2800" dirty="0" smtClean="0"/>
              <a:t>Od obecného ke konkrétnímu </a:t>
            </a:r>
            <a:r>
              <a:rPr lang="cs-CZ" sz="2800" dirty="0" smtClean="0"/>
              <a:t> </a:t>
            </a:r>
            <a:endParaRPr lang="cs-CZ" sz="2800" dirty="0" smtClean="0"/>
          </a:p>
          <a:p>
            <a:r>
              <a:rPr lang="cs-CZ" sz="2800" dirty="0" smtClean="0"/>
              <a:t>Věcně správný, srozumitelný, přehledný</a:t>
            </a:r>
          </a:p>
          <a:p>
            <a:r>
              <a:rPr lang="cs-CZ" sz="2800" dirty="0" smtClean="0"/>
              <a:t>Nutné studium pramenů 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166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Jazyk </a:t>
            </a:r>
            <a:endParaRPr lang="cs-CZ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Spisovný</a:t>
            </a:r>
          </a:p>
          <a:p>
            <a:r>
              <a:rPr lang="cs-CZ" sz="2800" dirty="0" smtClean="0"/>
              <a:t>Odborné výrazy, sousloví </a:t>
            </a:r>
          </a:p>
          <a:p>
            <a:r>
              <a:rPr lang="cs-CZ" sz="2800" dirty="0" smtClean="0"/>
              <a:t>Přejatá slova</a:t>
            </a:r>
            <a:endParaRPr lang="cs-CZ" sz="2800" dirty="0" smtClean="0"/>
          </a:p>
          <a:p>
            <a:r>
              <a:rPr lang="cs-CZ" sz="2800" dirty="0" smtClean="0"/>
              <a:t>Slovesa v trpném rodě</a:t>
            </a:r>
            <a:endParaRPr lang="cs-CZ" sz="2800" dirty="0" smtClean="0"/>
          </a:p>
          <a:p>
            <a:r>
              <a:rPr lang="cs-CZ" sz="2800" dirty="0" smtClean="0"/>
              <a:t>Složitá souvětí</a:t>
            </a:r>
          </a:p>
          <a:p>
            <a:r>
              <a:rPr lang="cs-CZ" sz="2800" dirty="0" smtClean="0"/>
              <a:t>Nadpisy, podnadpisy </a:t>
            </a:r>
            <a:r>
              <a:rPr lang="cs-CZ" sz="2800" dirty="0" smtClean="0"/>
              <a:t> </a:t>
            </a: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362353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0" y="273676"/>
            <a:ext cx="10018713" cy="1752599"/>
          </a:xfrm>
        </p:spPr>
        <p:txBody>
          <a:bodyPr/>
          <a:lstStyle/>
          <a:p>
            <a:r>
              <a:rPr lang="cs-CZ" sz="4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Osnova</a:t>
            </a:r>
            <a:endParaRPr lang="cs-CZ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26275"/>
            <a:ext cx="10018713" cy="4104069"/>
          </a:xfrm>
        </p:spPr>
        <p:txBody>
          <a:bodyPr>
            <a:normAutofit/>
          </a:bodyPr>
          <a:lstStyle/>
          <a:p>
            <a:r>
              <a:rPr lang="cs-CZ" sz="2800" dirty="0" smtClean="0"/>
              <a:t>Úvod</a:t>
            </a:r>
          </a:p>
          <a:p>
            <a:pPr lvl="1"/>
            <a:r>
              <a:rPr lang="cs-CZ" sz="2400" dirty="0" smtClean="0"/>
              <a:t>Uvedení do problematiky</a:t>
            </a:r>
            <a:endParaRPr lang="cs-CZ" sz="2400" dirty="0" smtClean="0"/>
          </a:p>
          <a:p>
            <a:r>
              <a:rPr lang="cs-CZ" sz="2800" dirty="0" smtClean="0"/>
              <a:t>Stať</a:t>
            </a:r>
          </a:p>
          <a:p>
            <a:pPr lvl="1"/>
            <a:r>
              <a:rPr lang="cs-CZ" sz="2400" dirty="0" smtClean="0"/>
              <a:t>Informace, popisy, definice</a:t>
            </a:r>
            <a:endParaRPr lang="cs-CZ" sz="2400" dirty="0" smtClean="0"/>
          </a:p>
          <a:p>
            <a:r>
              <a:rPr lang="cs-CZ" sz="2800" dirty="0" smtClean="0"/>
              <a:t>Závěr </a:t>
            </a:r>
            <a:endParaRPr lang="cs-CZ" sz="2800" dirty="0"/>
          </a:p>
          <a:p>
            <a:pPr lvl="1"/>
            <a:r>
              <a:rPr lang="cs-CZ" sz="2400" dirty="0" smtClean="0"/>
              <a:t>Poučení, zobecnění 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112468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ax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ax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226</TotalTime>
  <Words>60</Words>
  <Application>Microsoft Office PowerPoint</Application>
  <PresentationFormat>Širokoúhlá obrazovka</PresentationFormat>
  <Paragraphs>23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Corbel</vt:lpstr>
      <vt:lpstr>Paralaxa</vt:lpstr>
      <vt:lpstr>Výklad </vt:lpstr>
      <vt:lpstr>Charakteristika </vt:lpstr>
      <vt:lpstr>Jazyk </vt:lpstr>
      <vt:lpstr>Osnova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Vypravování</dc:title>
  <dc:creator>Uzivatel</dc:creator>
  <cp:lastModifiedBy>Uzivatel</cp:lastModifiedBy>
  <cp:revision>31</cp:revision>
  <dcterms:created xsi:type="dcterms:W3CDTF">2016-05-17T10:34:55Z</dcterms:created>
  <dcterms:modified xsi:type="dcterms:W3CDTF">2016-05-17T17:37:44Z</dcterms:modified>
</cp:coreProperties>
</file>