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4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0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7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3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6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71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9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5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2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3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2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7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4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8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4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v60J8QuxFM" TargetMode="External"/><Relationship Id="rId2" Type="http://schemas.openxmlformats.org/officeDocument/2006/relationships/hyperlink" Target="http://www.impuls.cz/clanek/ivo-smoldas-a-ceske-navody/23318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specialy/nastojaka/pavel-tomes/" TargetMode="External"/><Relationship Id="rId4" Type="http://schemas.openxmlformats.org/officeDocument/2006/relationships/hyperlink" Target="http://www.namikrofon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Fejeton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9. ročník</a:t>
            </a:r>
          </a:p>
          <a:p>
            <a:r>
              <a:rPr lang="cs-CZ" dirty="0" smtClean="0"/>
              <a:t>Michaela Hantková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6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Umělecký a publicistický útvar </a:t>
            </a:r>
          </a:p>
          <a:p>
            <a:r>
              <a:rPr lang="cs-CZ" sz="2800" dirty="0" smtClean="0"/>
              <a:t>Vtipné zpracování aktuálního tématu</a:t>
            </a:r>
          </a:p>
          <a:p>
            <a:r>
              <a:rPr lang="cs-CZ" sz="2800" dirty="0" smtClean="0"/>
              <a:t>Subjektivní </a:t>
            </a:r>
          </a:p>
          <a:p>
            <a:r>
              <a:rPr lang="cs-CZ" sz="2800" dirty="0" smtClean="0"/>
              <a:t>Rozhovor se čtenářem</a:t>
            </a:r>
          </a:p>
          <a:p>
            <a:r>
              <a:rPr lang="cs-CZ" sz="2800" dirty="0" smtClean="0"/>
              <a:t>Má výraznou pointu </a:t>
            </a:r>
          </a:p>
          <a:p>
            <a:r>
              <a:rPr lang="cs-CZ" sz="2800" dirty="0" err="1" smtClean="0"/>
              <a:t>Stand</a:t>
            </a:r>
            <a:r>
              <a:rPr lang="cs-CZ" sz="2800" dirty="0" smtClean="0"/>
              <a:t>-up výstup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166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 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Originální, lehký, vtipný </a:t>
            </a:r>
          </a:p>
          <a:p>
            <a:r>
              <a:rPr lang="cs-CZ" sz="2800" dirty="0" smtClean="0"/>
              <a:t>Citově zabarvená slova, netradiční slova</a:t>
            </a:r>
          </a:p>
          <a:p>
            <a:r>
              <a:rPr lang="cs-CZ" sz="2800" dirty="0" smtClean="0"/>
              <a:t>Slovní hrátky, hříčky</a:t>
            </a:r>
          </a:p>
          <a:p>
            <a:r>
              <a:rPr lang="cs-CZ" sz="2800" dirty="0" smtClean="0"/>
              <a:t>Oslovování čtenáře</a:t>
            </a:r>
          </a:p>
        </p:txBody>
      </p:sp>
    </p:spTree>
    <p:extLst>
      <p:ext uri="{BB962C8B-B14F-4D97-AF65-F5344CB8AC3E}">
        <p14:creationId xmlns:p14="http://schemas.microsoft.com/office/powerpoint/2010/main" val="36235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273676"/>
            <a:ext cx="10018713" cy="1752599"/>
          </a:xfrm>
        </p:spPr>
        <p:txBody>
          <a:bodyPr/>
          <a:lstStyle/>
          <a:p>
            <a:r>
              <a:rPr lang="cs-CZ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2026275"/>
            <a:ext cx="10018713" cy="410406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Úvod</a:t>
            </a:r>
          </a:p>
          <a:p>
            <a:pPr lvl="1"/>
            <a:r>
              <a:rPr lang="cs-CZ" sz="2400" dirty="0"/>
              <a:t>N</a:t>
            </a:r>
            <a:r>
              <a:rPr lang="cs-CZ" sz="2400" dirty="0" smtClean="0"/>
              <a:t>astínění tématu</a:t>
            </a:r>
          </a:p>
          <a:p>
            <a:r>
              <a:rPr lang="cs-CZ" sz="2800" dirty="0" smtClean="0"/>
              <a:t>Stať</a:t>
            </a:r>
          </a:p>
          <a:p>
            <a:pPr lvl="1"/>
            <a:r>
              <a:rPr lang="cs-CZ" sz="2400" dirty="0" smtClean="0"/>
              <a:t>Vtipné komentáře k tématu</a:t>
            </a:r>
          </a:p>
          <a:p>
            <a:r>
              <a:rPr lang="cs-CZ" sz="2800" dirty="0" smtClean="0"/>
              <a:t>Závěr </a:t>
            </a:r>
          </a:p>
          <a:p>
            <a:pPr lvl="1"/>
            <a:r>
              <a:rPr lang="cs-CZ" sz="2400" dirty="0" smtClean="0"/>
              <a:t>Výrazná pointa (jako u anekdoty) </a:t>
            </a:r>
          </a:p>
        </p:txBody>
      </p:sp>
    </p:spTree>
    <p:extLst>
      <p:ext uri="{BB962C8B-B14F-4D97-AF65-F5344CB8AC3E}">
        <p14:creationId xmlns:p14="http://schemas.microsoft.com/office/powerpoint/2010/main" val="1124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273676"/>
            <a:ext cx="10018713" cy="1752599"/>
          </a:xfrm>
        </p:spPr>
        <p:txBody>
          <a:bodyPr/>
          <a:lstStyle/>
          <a:p>
            <a:r>
              <a:rPr lang="cs-CZ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Autoři 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2026275"/>
            <a:ext cx="10018713" cy="410406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Jan Neruda</a:t>
            </a:r>
          </a:p>
          <a:p>
            <a:r>
              <a:rPr lang="cs-CZ" sz="2800" dirty="0" smtClean="0"/>
              <a:t>Karel Čapek</a:t>
            </a:r>
          </a:p>
          <a:p>
            <a:r>
              <a:rPr lang="cs-CZ" sz="2800" dirty="0" smtClean="0"/>
              <a:t>Jindřiška Smetanová </a:t>
            </a:r>
          </a:p>
          <a:p>
            <a:r>
              <a:rPr lang="cs-CZ" sz="2800" dirty="0" smtClean="0"/>
              <a:t>Rudolf Křesťan</a:t>
            </a:r>
          </a:p>
          <a:p>
            <a:r>
              <a:rPr lang="cs-CZ" sz="2800" dirty="0" smtClean="0"/>
              <a:t>Ivo </a:t>
            </a:r>
            <a:r>
              <a:rPr lang="cs-CZ" sz="2800" dirty="0" err="1" smtClean="0"/>
              <a:t>Šmoldas</a:t>
            </a:r>
            <a:endParaRPr lang="cs-CZ" sz="2800" dirty="0" smtClean="0"/>
          </a:p>
          <a:p>
            <a:r>
              <a:rPr lang="cs-CZ" sz="2800" dirty="0" smtClean="0"/>
              <a:t>Pavel Tomeš </a:t>
            </a:r>
            <a:endParaRPr lang="cs-CZ" sz="2400" dirty="0" smtClean="0"/>
          </a:p>
        </p:txBody>
      </p:sp>
      <p:pic>
        <p:nvPicPr>
          <p:cNvPr id="3074" name="Picture 2" descr="http://img.ceskatelevize.cz/specialy/nastojaka/photos/pavel-tomes/pavel-tomes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48" y="2026275"/>
            <a:ext cx="6188075" cy="41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273676"/>
            <a:ext cx="10018713" cy="1752599"/>
          </a:xfrm>
        </p:spPr>
        <p:txBody>
          <a:bodyPr/>
          <a:lstStyle/>
          <a:p>
            <a:r>
              <a:rPr lang="cs-CZ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Ukázky 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2026275"/>
            <a:ext cx="10018713" cy="4104069"/>
          </a:xfrm>
        </p:spPr>
        <p:txBody>
          <a:bodyPr>
            <a:normAutofit/>
          </a:bodyPr>
          <a:lstStyle/>
          <a:p>
            <a:r>
              <a:rPr lang="cs-CZ" sz="2800" u="sng" dirty="0">
                <a:hlinkClick r:id="rId2"/>
              </a:rPr>
              <a:t>http://www.impuls.cz/clanek/ivo-smoldas-a-ceske-navody/233181</a:t>
            </a:r>
            <a:endParaRPr lang="cs-CZ" sz="2800" dirty="0"/>
          </a:p>
          <a:p>
            <a:r>
              <a:rPr lang="cs-CZ" sz="2800" u="sng" dirty="0">
                <a:hlinkClick r:id="rId3"/>
              </a:rPr>
              <a:t>http://</a:t>
            </a:r>
            <a:r>
              <a:rPr lang="cs-CZ" sz="2800" u="sng" dirty="0" smtClean="0">
                <a:hlinkClick r:id="rId3"/>
              </a:rPr>
              <a:t>www.youtube.com/watch?v=av60J8QuxFM</a:t>
            </a:r>
            <a:endParaRPr lang="cs-CZ" sz="2800" u="sng" dirty="0" smtClean="0"/>
          </a:p>
          <a:p>
            <a:r>
              <a:rPr lang="cs-CZ" sz="2800" dirty="0">
                <a:hlinkClick r:id="rId4"/>
              </a:rPr>
              <a:t>http://www.namikrofon.cz</a:t>
            </a:r>
            <a:r>
              <a:rPr lang="cs-CZ" sz="2800" dirty="0" smtClean="0">
                <a:hlinkClick r:id="rId4"/>
              </a:rPr>
              <a:t>/</a:t>
            </a:r>
            <a:r>
              <a:rPr lang="cs-CZ" sz="2800" dirty="0" smtClean="0"/>
              <a:t> </a:t>
            </a:r>
          </a:p>
          <a:p>
            <a:r>
              <a:rPr lang="cs-CZ" sz="2800" dirty="0">
                <a:hlinkClick r:id="rId5"/>
              </a:rPr>
              <a:t>http://www.ceskatelevize.cz/specialy/nastojaka/pavel-tomes</a:t>
            </a:r>
            <a:r>
              <a:rPr lang="cs-CZ" sz="2800" dirty="0" smtClean="0">
                <a:hlinkClick r:id="rId5"/>
              </a:rPr>
              <a:t>/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201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395</TotalTime>
  <Words>87</Words>
  <Application>Microsoft Office PowerPoint</Application>
  <PresentationFormat>Širokoúhlá obrazovka</PresentationFormat>
  <Paragraphs>34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Corbel</vt:lpstr>
      <vt:lpstr>Paralaxa</vt:lpstr>
      <vt:lpstr>Fejeton</vt:lpstr>
      <vt:lpstr>Charakteristika </vt:lpstr>
      <vt:lpstr>Jazyk </vt:lpstr>
      <vt:lpstr>Osnova</vt:lpstr>
      <vt:lpstr>Autoři </vt:lpstr>
      <vt:lpstr>Ukázky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Vypravování</dc:title>
  <dc:creator>Uzivatel</dc:creator>
  <cp:lastModifiedBy>Uzivatel</cp:lastModifiedBy>
  <cp:revision>34</cp:revision>
  <dcterms:created xsi:type="dcterms:W3CDTF">2016-05-17T10:34:55Z</dcterms:created>
  <dcterms:modified xsi:type="dcterms:W3CDTF">2016-05-17T17:10:33Z</dcterms:modified>
</cp:coreProperties>
</file>