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4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045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9464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2906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58780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89370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19657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64713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64981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3757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>
            <a:lvl1pPr>
              <a:buClr>
                <a:schemeClr val="accent1">
                  <a:lumMod val="75000"/>
                </a:schemeClr>
              </a:buClr>
              <a:defRPr/>
            </a:lvl1pPr>
            <a:lvl2pPr>
              <a:buClr>
                <a:schemeClr val="accent1">
                  <a:lumMod val="75000"/>
                </a:schemeClr>
              </a:buClr>
              <a:defRPr/>
            </a:lvl2pPr>
            <a:lvl3pPr>
              <a:buClr>
                <a:schemeClr val="accent1">
                  <a:lumMod val="75000"/>
                </a:schemeClr>
              </a:buClr>
              <a:defRPr/>
            </a:lvl3pPr>
            <a:lvl4pPr>
              <a:buClr>
                <a:schemeClr val="accent1">
                  <a:lumMod val="75000"/>
                </a:schemeClr>
              </a:buClr>
              <a:defRPr/>
            </a:lvl4pPr>
            <a:lvl5pPr>
              <a:buClr>
                <a:schemeClr val="accent1">
                  <a:lumMod val="75000"/>
                </a:schemeClr>
              </a:buClr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8628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0931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3741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8620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8173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41433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6382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5748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8979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716" r:id="rId12"/>
    <p:sldLayoutId id="2147483717" r:id="rId13"/>
    <p:sldLayoutId id="2147483718" r:id="rId14"/>
    <p:sldLayoutId id="2147483719" r:id="rId15"/>
    <p:sldLayoutId id="2147483720" r:id="rId16"/>
    <p:sldLayoutId id="2147483721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sz="80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Popis děje</a:t>
            </a:r>
            <a:endParaRPr lang="cs-CZ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9</a:t>
            </a:r>
            <a:r>
              <a:rPr lang="cs-CZ" smtClean="0"/>
              <a:t>. </a:t>
            </a:r>
            <a:r>
              <a:rPr lang="cs-CZ" dirty="0" smtClean="0"/>
              <a:t>ročník</a:t>
            </a:r>
          </a:p>
          <a:p>
            <a:r>
              <a:rPr lang="cs-CZ" dirty="0" smtClean="0"/>
              <a:t>Michaela Hantková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89683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Charakteristika </a:t>
            </a:r>
            <a:endParaRPr lang="cs-CZ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Popisuje průběh děje</a:t>
            </a:r>
            <a:endParaRPr lang="cs-CZ" sz="2800" dirty="0" smtClean="0"/>
          </a:p>
          <a:p>
            <a:r>
              <a:rPr lang="cs-CZ" sz="2800" dirty="0" smtClean="0"/>
              <a:t>„vypravování bez přímé řeči a napětí“</a:t>
            </a:r>
            <a:endParaRPr lang="cs-CZ" sz="2800" dirty="0" smtClean="0"/>
          </a:p>
        </p:txBody>
      </p:sp>
    </p:spTree>
    <p:extLst>
      <p:ext uri="{BB962C8B-B14F-4D97-AF65-F5344CB8AC3E}">
        <p14:creationId xmlns:p14="http://schemas.microsoft.com/office/powerpoint/2010/main" val="1816618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Jazyk </a:t>
            </a:r>
            <a:endParaRPr lang="cs-CZ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Spisovný</a:t>
            </a:r>
          </a:p>
          <a:p>
            <a:r>
              <a:rPr lang="cs-CZ" sz="2800" dirty="0" smtClean="0"/>
              <a:t>Pestrá slovesa</a:t>
            </a:r>
          </a:p>
          <a:p>
            <a:r>
              <a:rPr lang="cs-CZ" sz="2800" dirty="0" smtClean="0"/>
              <a:t>Příslovce času 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623531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84310" y="273676"/>
            <a:ext cx="10018713" cy="1752599"/>
          </a:xfrm>
        </p:spPr>
        <p:txBody>
          <a:bodyPr/>
          <a:lstStyle/>
          <a:p>
            <a:r>
              <a:rPr lang="cs-CZ" sz="4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Osnova</a:t>
            </a:r>
            <a:endParaRPr lang="cs-CZ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84310" y="2026275"/>
            <a:ext cx="10018713" cy="4104069"/>
          </a:xfrm>
        </p:spPr>
        <p:txBody>
          <a:bodyPr>
            <a:normAutofit/>
          </a:bodyPr>
          <a:lstStyle/>
          <a:p>
            <a:r>
              <a:rPr lang="cs-CZ" sz="2800" dirty="0" smtClean="0"/>
              <a:t>Úvod</a:t>
            </a:r>
          </a:p>
          <a:p>
            <a:pPr lvl="1"/>
            <a:r>
              <a:rPr lang="cs-CZ" sz="2400" dirty="0" smtClean="0"/>
              <a:t>Uvedení do situace</a:t>
            </a:r>
            <a:endParaRPr lang="cs-CZ" sz="2400" dirty="0" smtClean="0"/>
          </a:p>
          <a:p>
            <a:r>
              <a:rPr lang="cs-CZ" sz="2800" dirty="0" smtClean="0"/>
              <a:t>Stať</a:t>
            </a:r>
          </a:p>
          <a:p>
            <a:pPr lvl="1"/>
            <a:r>
              <a:rPr lang="cs-CZ" sz="2400" dirty="0" smtClean="0"/>
              <a:t>Popis fází děje jak šly </a:t>
            </a:r>
            <a:r>
              <a:rPr lang="cs-CZ" sz="2400" smtClean="0"/>
              <a:t>za sebou </a:t>
            </a:r>
            <a:endParaRPr lang="cs-CZ" sz="2400" dirty="0" smtClean="0"/>
          </a:p>
          <a:p>
            <a:r>
              <a:rPr lang="cs-CZ" sz="2800" dirty="0" smtClean="0"/>
              <a:t>Závěr </a:t>
            </a:r>
          </a:p>
          <a:p>
            <a:pPr lvl="1"/>
            <a:r>
              <a:rPr lang="cs-CZ" sz="2400" dirty="0" smtClean="0"/>
              <a:t>Konec děje </a:t>
            </a:r>
            <a:endParaRPr lang="cs-CZ" sz="2400" dirty="0" smtClean="0"/>
          </a:p>
        </p:txBody>
      </p:sp>
    </p:spTree>
    <p:extLst>
      <p:ext uri="{BB962C8B-B14F-4D97-AF65-F5344CB8AC3E}">
        <p14:creationId xmlns:p14="http://schemas.microsoft.com/office/powerpoint/2010/main" val="1124683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axa">
  <a:themeElements>
    <a:clrScheme name="Paralaxa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EB8F22"/>
      </a:accent1>
      <a:accent2>
        <a:srgbClr val="CD4223"/>
      </a:accent2>
      <a:accent3>
        <a:srgbClr val="A89374"/>
      </a:accent3>
      <a:accent4>
        <a:srgbClr val="83AA67"/>
      </a:accent4>
      <a:accent5>
        <a:srgbClr val="4FA9C1"/>
      </a:accent5>
      <a:accent6>
        <a:srgbClr val="9390AF"/>
      </a:accent6>
      <a:hlink>
        <a:srgbClr val="EC7220"/>
      </a:hlink>
      <a:folHlink>
        <a:srgbClr val="F09355"/>
      </a:folHlink>
    </a:clrScheme>
    <a:fontScheme name="Paralaxa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axa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EBEC8F79-A447-43FC-8E81-85E8468AF3F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TM03457496[[fn=Paralaxa]]</Template>
  <TotalTime>293</TotalTime>
  <Words>41</Words>
  <Application>Microsoft Office PowerPoint</Application>
  <PresentationFormat>Širokoúhlá obrazovka</PresentationFormat>
  <Paragraphs>17</Paragraphs>
  <Slides>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7" baseType="lpstr">
      <vt:lpstr>Arial</vt:lpstr>
      <vt:lpstr>Corbel</vt:lpstr>
      <vt:lpstr>Paralaxa</vt:lpstr>
      <vt:lpstr>Popis děje</vt:lpstr>
      <vt:lpstr>Charakteristika </vt:lpstr>
      <vt:lpstr>Jazyk </vt:lpstr>
      <vt:lpstr>Osnova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Vypravování</dc:title>
  <dc:creator>Uzivatel</dc:creator>
  <cp:lastModifiedBy>Uzivatel</cp:lastModifiedBy>
  <cp:revision>40</cp:revision>
  <dcterms:created xsi:type="dcterms:W3CDTF">2016-05-17T10:34:55Z</dcterms:created>
  <dcterms:modified xsi:type="dcterms:W3CDTF">2016-05-17T19:00:36Z</dcterms:modified>
</cp:coreProperties>
</file>