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045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464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906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8780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9370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19657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4713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4981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757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628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931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741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620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173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143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382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748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979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  <p:sldLayoutId id="2147483718" r:id="rId14"/>
    <p:sldLayoutId id="2147483719" r:id="rId15"/>
    <p:sldLayoutId id="2147483720" r:id="rId16"/>
    <p:sldLayoutId id="214748372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i3OK650epuo" TargetMode="External"/><Relationship Id="rId2" Type="http://schemas.openxmlformats.org/officeDocument/2006/relationships/hyperlink" Target="https://www.youtube.com/watch?v=Azk-zUfk9sU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me-ginny.blog.cz/galerie/albus-brumbal/obrazek/28156171" TargetMode="External"/><Relationship Id="rId2" Type="http://schemas.openxmlformats.org/officeDocument/2006/relationships/hyperlink" Target="http://www.hotely-hotelum.cz/komunikacni-dovednosti-projev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s.wikihow.com/Jak-napsat-proslov" TargetMode="External"/><Relationship Id="rId4" Type="http://schemas.openxmlformats.org/officeDocument/2006/relationships/hyperlink" Target="http://kreslenyvtip.cz/miroslav-kemel/proslovy-si-prej-mame-strcit-za-klobouk-chteji-vedet-kde-dostanou-pracovni-povoleni/75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8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Proslov </a:t>
            </a:r>
            <a:endParaRPr lang="cs-CZ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9</a:t>
            </a:r>
            <a:r>
              <a:rPr lang="cs-CZ" smtClean="0"/>
              <a:t>. </a:t>
            </a:r>
            <a:r>
              <a:rPr lang="cs-CZ" dirty="0" smtClean="0"/>
              <a:t>ročník</a:t>
            </a:r>
          </a:p>
          <a:p>
            <a:r>
              <a:rPr lang="cs-CZ" dirty="0" smtClean="0"/>
              <a:t>Michaela Hantková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8968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Charakteristika </a:t>
            </a:r>
            <a:endParaRPr lang="cs-CZ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Mluvený projev</a:t>
            </a:r>
            <a:endParaRPr lang="cs-CZ" sz="2800" dirty="0" smtClean="0"/>
          </a:p>
          <a:p>
            <a:r>
              <a:rPr lang="cs-CZ" sz="2800" dirty="0" smtClean="0"/>
              <a:t>Oficiální, připravený</a:t>
            </a:r>
            <a:endParaRPr lang="cs-CZ" sz="2800" dirty="0" smtClean="0"/>
          </a:p>
          <a:p>
            <a:r>
              <a:rPr lang="cs-CZ" sz="2800" dirty="0" smtClean="0"/>
              <a:t>Má na zřeteli posluchače</a:t>
            </a:r>
          </a:p>
          <a:p>
            <a:r>
              <a:rPr lang="cs-CZ" sz="2800" dirty="0" smtClean="0"/>
              <a:t>Má vzbudit emoce </a:t>
            </a:r>
            <a:endParaRPr lang="cs-CZ" sz="2800" dirty="0" smtClean="0"/>
          </a:p>
        </p:txBody>
      </p:sp>
      <p:pic>
        <p:nvPicPr>
          <p:cNvPr id="1026" name="Picture 2" descr="http://www.hotely-hotelum.cz/wp-content/uploads/2015/02/kingsspec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3666" y="2438399"/>
            <a:ext cx="4100282" cy="2868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661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Jazyk </a:t>
            </a:r>
            <a:endParaRPr lang="cs-CZ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800" dirty="0" smtClean="0"/>
              <a:t>Spisovný</a:t>
            </a:r>
          </a:p>
          <a:p>
            <a:r>
              <a:rPr lang="cs-CZ" sz="2800" dirty="0" smtClean="0"/>
              <a:t>Srozumitelná slova</a:t>
            </a:r>
          </a:p>
          <a:p>
            <a:r>
              <a:rPr lang="cs-CZ" sz="2800" dirty="0" smtClean="0"/>
              <a:t>Metafory </a:t>
            </a:r>
            <a:endParaRPr lang="cs-CZ" sz="2800" dirty="0" smtClean="0"/>
          </a:p>
          <a:p>
            <a:r>
              <a:rPr lang="cs-CZ" sz="2800" dirty="0" smtClean="0"/>
              <a:t>Oslovování posluchačů</a:t>
            </a:r>
            <a:endParaRPr lang="cs-CZ" sz="2800" dirty="0" smtClean="0"/>
          </a:p>
          <a:p>
            <a:r>
              <a:rPr lang="cs-CZ" sz="2800" dirty="0"/>
              <a:t>Důležitá neverbální </a:t>
            </a:r>
            <a:r>
              <a:rPr lang="cs-CZ" sz="2800" dirty="0" smtClean="0"/>
              <a:t>(oční kontakt, úsměv) a </a:t>
            </a:r>
            <a:r>
              <a:rPr lang="cs-CZ" sz="2800" dirty="0" err="1"/>
              <a:t>paraverbální</a:t>
            </a:r>
            <a:r>
              <a:rPr lang="cs-CZ" sz="2800" dirty="0"/>
              <a:t> </a:t>
            </a:r>
            <a:r>
              <a:rPr lang="cs-CZ" sz="2800" dirty="0" smtClean="0"/>
              <a:t>komunikace (pauzy, hlasitost)</a:t>
            </a:r>
            <a:endParaRPr lang="cs-CZ" sz="2800" dirty="0"/>
          </a:p>
        </p:txBody>
      </p:sp>
      <p:pic>
        <p:nvPicPr>
          <p:cNvPr id="2050" name="Picture 2" descr="https://encrypted-tbn1.gstatic.com/images?q=tbn:ANd9GcSmFWdtSOMCjA3QoYPCC9esowoRQrLyPlcKGhIG86VJCk-3-Vk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8809" y="1509710"/>
            <a:ext cx="3673913" cy="2766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353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0" y="273676"/>
            <a:ext cx="10018713" cy="1752599"/>
          </a:xfrm>
        </p:spPr>
        <p:txBody>
          <a:bodyPr/>
          <a:lstStyle/>
          <a:p>
            <a:r>
              <a:rPr lang="cs-CZ" sz="4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Osnova</a:t>
            </a:r>
            <a:endParaRPr lang="cs-CZ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10" y="2026275"/>
            <a:ext cx="10018713" cy="4104069"/>
          </a:xfrm>
        </p:spPr>
        <p:txBody>
          <a:bodyPr>
            <a:normAutofit fontScale="92500" lnSpcReduction="20000"/>
          </a:bodyPr>
          <a:lstStyle/>
          <a:p>
            <a:r>
              <a:rPr lang="cs-CZ" sz="2800" dirty="0" smtClean="0"/>
              <a:t>Úvod</a:t>
            </a:r>
          </a:p>
          <a:p>
            <a:pPr lvl="1"/>
            <a:r>
              <a:rPr lang="cs-CZ" sz="2400" dirty="0" smtClean="0"/>
              <a:t>Musí okamžitě zaujmout</a:t>
            </a:r>
          </a:p>
          <a:p>
            <a:pPr lvl="1"/>
            <a:r>
              <a:rPr lang="cs-CZ" sz="2400" dirty="0" smtClean="0"/>
              <a:t>Řekni, co budeš říkat</a:t>
            </a:r>
            <a:endParaRPr lang="cs-CZ" sz="2400" dirty="0" smtClean="0"/>
          </a:p>
          <a:p>
            <a:r>
              <a:rPr lang="cs-CZ" sz="2800" dirty="0" smtClean="0"/>
              <a:t>Stať</a:t>
            </a:r>
          </a:p>
          <a:p>
            <a:pPr lvl="1"/>
            <a:r>
              <a:rPr lang="cs-CZ" sz="2400" dirty="0" smtClean="0"/>
              <a:t>Řekni to</a:t>
            </a:r>
          </a:p>
          <a:p>
            <a:pPr lvl="1"/>
            <a:r>
              <a:rPr lang="cs-CZ" sz="2400" dirty="0" smtClean="0"/>
              <a:t>Nesmí být dlouhá = nudná </a:t>
            </a:r>
            <a:endParaRPr lang="cs-CZ" sz="2400" dirty="0" smtClean="0"/>
          </a:p>
          <a:p>
            <a:r>
              <a:rPr lang="cs-CZ" sz="2800" dirty="0" smtClean="0"/>
              <a:t>Závěr </a:t>
            </a:r>
          </a:p>
          <a:p>
            <a:pPr lvl="1"/>
            <a:r>
              <a:rPr lang="cs-CZ" sz="2400" dirty="0" smtClean="0"/>
              <a:t>Řekni, cos řekl</a:t>
            </a:r>
          </a:p>
          <a:p>
            <a:pPr lvl="1"/>
            <a:r>
              <a:rPr lang="cs-CZ" sz="2400" dirty="0" smtClean="0"/>
              <a:t>Mu</a:t>
            </a:r>
            <a:r>
              <a:rPr lang="cs-CZ" sz="2400" dirty="0" smtClean="0"/>
              <a:t>sí být výrazný </a:t>
            </a:r>
            <a:endParaRPr lang="cs-CZ" sz="2400" dirty="0" smtClean="0"/>
          </a:p>
        </p:txBody>
      </p:sp>
      <p:pic>
        <p:nvPicPr>
          <p:cNvPr id="3074" name="Picture 2" descr="http://kreslenyvtip.cz/system/files/styles/large/private/kresleny_vtip/miroslav_kemel_67.jpg?itok=vBNuUxF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8716" y="2026276"/>
            <a:ext cx="5944325" cy="4297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4683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Ukázky </a:t>
            </a:r>
            <a:endParaRPr lang="cs-CZ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</a:t>
            </a:r>
            <a:r>
              <a:rPr lang="cs-CZ" dirty="0" smtClean="0">
                <a:hlinkClick r:id="rId2"/>
              </a:rPr>
              <a:t>www.youtube.com/watch?v=Azk-zUfk9sU</a:t>
            </a:r>
            <a:r>
              <a:rPr lang="cs-CZ" dirty="0" smtClean="0"/>
              <a:t> – Stmívání Jessica – AJ </a:t>
            </a:r>
          </a:p>
          <a:p>
            <a:r>
              <a:rPr lang="cs-CZ" dirty="0">
                <a:hlinkClick r:id="rId3"/>
              </a:rPr>
              <a:t>https://</a:t>
            </a:r>
            <a:r>
              <a:rPr lang="cs-CZ" dirty="0" smtClean="0">
                <a:hlinkClick r:id="rId3"/>
              </a:rPr>
              <a:t>www.youtube.com/watch?v=i3OK650epuo</a:t>
            </a:r>
            <a:r>
              <a:rPr lang="cs-CZ" dirty="0" smtClean="0"/>
              <a:t> – Havel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7986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Odkazy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http://www.hotely-hotelum.cz/komunikacni-dovednosti-projev</a:t>
            </a:r>
            <a:r>
              <a:rPr lang="cs-CZ" dirty="0" smtClean="0">
                <a:hlinkClick r:id="rId2"/>
              </a:rPr>
              <a:t>/</a:t>
            </a:r>
            <a:r>
              <a:rPr lang="cs-CZ" dirty="0" smtClean="0"/>
              <a:t> </a:t>
            </a:r>
          </a:p>
          <a:p>
            <a:r>
              <a:rPr lang="cs-CZ" dirty="0">
                <a:hlinkClick r:id="rId3"/>
              </a:rPr>
              <a:t>http://</a:t>
            </a:r>
            <a:r>
              <a:rPr lang="cs-CZ" dirty="0" smtClean="0">
                <a:hlinkClick r:id="rId3"/>
              </a:rPr>
              <a:t>me-ginny.blog.cz/galerie/albus-brumbal/obrazek/28156171</a:t>
            </a:r>
            <a:endParaRPr lang="cs-CZ" dirty="0" smtClean="0"/>
          </a:p>
          <a:p>
            <a:r>
              <a:rPr lang="cs-CZ" dirty="0">
                <a:hlinkClick r:id="rId4"/>
              </a:rPr>
              <a:t>http://</a:t>
            </a:r>
            <a:r>
              <a:rPr lang="cs-CZ" dirty="0" smtClean="0">
                <a:hlinkClick r:id="rId4"/>
              </a:rPr>
              <a:t>kreslenyvtip.cz/miroslav-kemel/proslovy-si-prej-mame-strcit-za-klobouk-chteji-vedet-kde-dostanou-pracovni-povoleni/759</a:t>
            </a:r>
            <a:endParaRPr lang="cs-CZ" dirty="0" smtClean="0"/>
          </a:p>
          <a:p>
            <a:r>
              <a:rPr lang="cs-CZ" dirty="0" smtClean="0">
                <a:hlinkClick r:id="rId5"/>
              </a:rPr>
              <a:t>http</a:t>
            </a:r>
            <a:r>
              <a:rPr lang="cs-CZ" dirty="0">
                <a:hlinkClick r:id="rId5"/>
              </a:rPr>
              <a:t>://</a:t>
            </a:r>
            <a:r>
              <a:rPr lang="cs-CZ" dirty="0" smtClean="0">
                <a:hlinkClick r:id="rId5"/>
              </a:rPr>
              <a:t>cs.wikihow.com/Jak-napsat-proslov</a:t>
            </a:r>
            <a:r>
              <a:rPr lang="cs-CZ" dirty="0" smtClean="0"/>
              <a:t>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60957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xa">
  <a:themeElements>
    <a:clrScheme name="Paralaxa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EB8F22"/>
      </a:accent1>
      <a:accent2>
        <a:srgbClr val="CD4223"/>
      </a:accent2>
      <a:accent3>
        <a:srgbClr val="A89374"/>
      </a:accent3>
      <a:accent4>
        <a:srgbClr val="83AA67"/>
      </a:accent4>
      <a:accent5>
        <a:srgbClr val="4FA9C1"/>
      </a:accent5>
      <a:accent6>
        <a:srgbClr val="9390AF"/>
      </a:accent6>
      <a:hlink>
        <a:srgbClr val="EC7220"/>
      </a:hlink>
      <a:folHlink>
        <a:srgbClr val="F09355"/>
      </a:folHlink>
    </a:clrScheme>
    <a:fontScheme name="Paralaxa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axa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TM03457496[[fn=Paralaxa]]</Template>
  <TotalTime>279</TotalTime>
  <Words>96</Words>
  <Application>Microsoft Office PowerPoint</Application>
  <PresentationFormat>Širokoúhlá obrazovka</PresentationFormat>
  <Paragraphs>32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9" baseType="lpstr">
      <vt:lpstr>Arial</vt:lpstr>
      <vt:lpstr>Corbel</vt:lpstr>
      <vt:lpstr>Paralaxa</vt:lpstr>
      <vt:lpstr>Proslov </vt:lpstr>
      <vt:lpstr>Charakteristika </vt:lpstr>
      <vt:lpstr>Jazyk </vt:lpstr>
      <vt:lpstr>Osnova</vt:lpstr>
      <vt:lpstr>Ukázky </vt:lpstr>
      <vt:lpstr>Odkazy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Vypravování</dc:title>
  <dc:creator>Uzivatel</dc:creator>
  <cp:lastModifiedBy>Uzivatel</cp:lastModifiedBy>
  <cp:revision>36</cp:revision>
  <dcterms:created xsi:type="dcterms:W3CDTF">2016-05-17T10:34:55Z</dcterms:created>
  <dcterms:modified xsi:type="dcterms:W3CDTF">2016-05-17T18:46:03Z</dcterms:modified>
</cp:coreProperties>
</file>