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3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5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5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062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59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65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70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62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6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1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5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1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8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94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53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4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3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8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Líčení 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7. ročník</a:t>
            </a:r>
          </a:p>
          <a:p>
            <a:r>
              <a:rPr lang="cs-CZ" dirty="0" smtClean="0"/>
              <a:t>Michaela Hantková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6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Charakteristika 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Subjektivně zabarvený popis</a:t>
            </a:r>
          </a:p>
          <a:p>
            <a:r>
              <a:rPr lang="cs-CZ" sz="2800" dirty="0" smtClean="0"/>
              <a:t>Zachycuje pisatelovy pocity, dojmy</a:t>
            </a:r>
          </a:p>
          <a:p>
            <a:r>
              <a:rPr lang="cs-CZ" sz="2800" dirty="0" smtClean="0"/>
              <a:t>Působí na všechny smysly </a:t>
            </a:r>
            <a:endParaRPr lang="cs-CZ" sz="2800" dirty="0"/>
          </a:p>
        </p:txBody>
      </p:sp>
      <p:pic>
        <p:nvPicPr>
          <p:cNvPr id="1030" name="Picture 6" descr="http://www.trail-busters.cz/webfoto/121117_vizovicke/vizovske_trailbusters_slavikpetrcom_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11" y="4229099"/>
            <a:ext cx="4991089" cy="263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6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Jazyk 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Spisovný</a:t>
            </a:r>
          </a:p>
          <a:p>
            <a:r>
              <a:rPr lang="cs-CZ" sz="2800" dirty="0" smtClean="0"/>
              <a:t>Důležitá jsou přídavná jména, dynamická slovesa</a:t>
            </a:r>
          </a:p>
          <a:p>
            <a:r>
              <a:rPr lang="cs-CZ" sz="2800" dirty="0" smtClean="0"/>
              <a:t>Přirovnání, personifikace, metafory, kontrasty </a:t>
            </a:r>
          </a:p>
        </p:txBody>
      </p:sp>
    </p:spTree>
    <p:extLst>
      <p:ext uri="{BB962C8B-B14F-4D97-AF65-F5344CB8AC3E}">
        <p14:creationId xmlns:p14="http://schemas.microsoft.com/office/powerpoint/2010/main" val="36235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0" y="273676"/>
            <a:ext cx="10018713" cy="1752599"/>
          </a:xfrm>
        </p:spPr>
        <p:txBody>
          <a:bodyPr/>
          <a:lstStyle/>
          <a:p>
            <a:r>
              <a:rPr lang="cs-CZ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Osnova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0" y="2026275"/>
            <a:ext cx="10018713" cy="4104069"/>
          </a:xfrm>
        </p:spPr>
        <p:txBody>
          <a:bodyPr>
            <a:normAutofit/>
          </a:bodyPr>
          <a:lstStyle/>
          <a:p>
            <a:r>
              <a:rPr lang="cs-CZ" sz="2800" dirty="0" smtClean="0"/>
              <a:t>Úvod</a:t>
            </a:r>
          </a:p>
          <a:p>
            <a:pPr lvl="1"/>
            <a:r>
              <a:rPr lang="cs-CZ" sz="2400" dirty="0"/>
              <a:t>C</a:t>
            </a:r>
            <a:r>
              <a:rPr lang="cs-CZ" sz="2400" dirty="0" smtClean="0"/>
              <a:t>o popisuji (začít konkrétně, ne větou </a:t>
            </a:r>
            <a:r>
              <a:rPr lang="cs-CZ" sz="2400" i="1" dirty="0" smtClean="0"/>
              <a:t>Rozhodl jsem se popsat…</a:t>
            </a:r>
            <a:r>
              <a:rPr lang="cs-CZ" sz="2400" dirty="0" smtClean="0"/>
              <a:t>)</a:t>
            </a:r>
          </a:p>
          <a:p>
            <a:r>
              <a:rPr lang="cs-CZ" sz="2800" dirty="0" smtClean="0"/>
              <a:t>Stať</a:t>
            </a:r>
          </a:p>
          <a:p>
            <a:pPr lvl="1"/>
            <a:r>
              <a:rPr lang="cs-CZ" sz="2400" dirty="0" smtClean="0"/>
              <a:t>Vlastní </a:t>
            </a:r>
            <a:r>
              <a:rPr lang="cs-CZ" sz="2400" dirty="0" smtClean="0"/>
              <a:t>líčení, ústřední motiv </a:t>
            </a:r>
            <a:endParaRPr lang="cs-CZ" sz="2400" dirty="0" smtClean="0"/>
          </a:p>
          <a:p>
            <a:r>
              <a:rPr lang="cs-CZ" sz="2800" dirty="0" smtClean="0"/>
              <a:t>Závěr </a:t>
            </a:r>
          </a:p>
          <a:p>
            <a:pPr lvl="1"/>
            <a:r>
              <a:rPr lang="cs-CZ" sz="2400" dirty="0" smtClean="0"/>
              <a:t>Hodnocení, vztah </a:t>
            </a:r>
          </a:p>
        </p:txBody>
      </p:sp>
    </p:spTree>
    <p:extLst>
      <p:ext uri="{BB962C8B-B14F-4D97-AF65-F5344CB8AC3E}">
        <p14:creationId xmlns:p14="http://schemas.microsoft.com/office/powerpoint/2010/main" val="11246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Napiš jednou větou: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cs-CZ" sz="2400" dirty="0" smtClean="0"/>
              <a:t>ústřední motiv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atmosféra</a:t>
            </a:r>
            <a:endParaRPr lang="cs-CZ" sz="2400" dirty="0"/>
          </a:p>
        </p:txBody>
      </p:sp>
      <p:pic>
        <p:nvPicPr>
          <p:cNvPr id="1026" name="obrázek 4" descr="16352_2d1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" t="5759" r="3754" b="5849"/>
          <a:stretch>
            <a:fillRect/>
          </a:stretch>
        </p:blipFill>
        <p:spPr bwMode="auto">
          <a:xfrm>
            <a:off x="5257813" y="1181098"/>
            <a:ext cx="6245210" cy="411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72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Napiš jednou větou: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cs-CZ" sz="2400" dirty="0" smtClean="0"/>
              <a:t>ústřední motiv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atmosféra</a:t>
            </a:r>
            <a:endParaRPr lang="cs-CZ" sz="2400" dirty="0"/>
          </a:p>
        </p:txBody>
      </p:sp>
      <p:pic>
        <p:nvPicPr>
          <p:cNvPr id="2050" name="obrázek 5" descr="d26lf0y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33" y="1181098"/>
            <a:ext cx="6193633" cy="411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621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Napiš jednou větou: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cs-CZ" sz="2400" dirty="0" smtClean="0"/>
              <a:t>ústřední motiv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atmosféra</a:t>
            </a:r>
            <a:endParaRPr lang="cs-CZ" sz="2400" dirty="0"/>
          </a:p>
        </p:txBody>
      </p:sp>
      <p:pic>
        <p:nvPicPr>
          <p:cNvPr id="3074" name="obrázek 9" descr="strašidelný dů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33" y="889714"/>
            <a:ext cx="6263427" cy="469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473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222</TotalTime>
  <Words>81</Words>
  <Application>Microsoft Office PowerPoint</Application>
  <PresentationFormat>Širokoúhlá obrazovka</PresentationFormat>
  <Paragraphs>27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Corbel</vt:lpstr>
      <vt:lpstr>Paralaxa</vt:lpstr>
      <vt:lpstr>Líčení </vt:lpstr>
      <vt:lpstr>Charakteristika </vt:lpstr>
      <vt:lpstr>Jazyk </vt:lpstr>
      <vt:lpstr>Osnova</vt:lpstr>
      <vt:lpstr>Napiš jednou větou:</vt:lpstr>
      <vt:lpstr>Napiš jednou větou:</vt:lpstr>
      <vt:lpstr>Napiš jednou větou: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Vypravování</dc:title>
  <dc:creator>Uzivatel</dc:creator>
  <cp:lastModifiedBy>Microsoft</cp:lastModifiedBy>
  <cp:revision>23</cp:revision>
  <dcterms:created xsi:type="dcterms:W3CDTF">2016-05-17T10:34:55Z</dcterms:created>
  <dcterms:modified xsi:type="dcterms:W3CDTF">2016-12-14T18:11:03Z</dcterms:modified>
</cp:coreProperties>
</file>