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  <p:sldId id="269" r:id="rId14"/>
    <p:sldId id="270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3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5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5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62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59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65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70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62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6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1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5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1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8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4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3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4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3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8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uggenheim.org/artwork/artist/joan-miro" TargetMode="External"/><Relationship Id="rId3" Type="http://schemas.openxmlformats.org/officeDocument/2006/relationships/hyperlink" Target="http://www.obrazynaplatne.cz/cz/katalog/slavni-maliri/rembrandt/obraz-vr4-32/" TargetMode="External"/><Relationship Id="rId7" Type="http://schemas.openxmlformats.org/officeDocument/2006/relationships/hyperlink" Target="http://olomoucky.rej.cz/clanky/kultura/860-dali-v-olomouci-dve-stovky-del-slavneho-malire-ve-vlastivednem-muzeu" TargetMode="External"/><Relationship Id="rId2" Type="http://schemas.openxmlformats.org/officeDocument/2006/relationships/hyperlink" Target="http://www.slavneobrazy.cz/botticelli-sandro-zrozeni-venuse-ido-22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kiart.org/en/henri-matisse/the-pink-studio-1911" TargetMode="External"/><Relationship Id="rId5" Type="http://schemas.openxmlformats.org/officeDocument/2006/relationships/hyperlink" Target="http://www.claudemonetgallery.org/" TargetMode="External"/><Relationship Id="rId4" Type="http://schemas.openxmlformats.org/officeDocument/2006/relationships/hyperlink" Target="http://www.posters.cz/fototapety/gustav-klimt-polibek-1907-1908-v18370" TargetMode="External"/><Relationship Id="rId9" Type="http://schemas.openxmlformats.org/officeDocument/2006/relationships/hyperlink" Target="http://www.obrazynaplatne.cz/cz/katalog/slavni-maliri/wassily-kandinsky/Obraz-Vasilij-Kandinskij-VVK-77/?from_katalog=2,razen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Popis </a:t>
            </a:r>
            <a:r>
              <a:rPr lang="cs-CZ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uměleckého díla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7. ročník</a:t>
            </a:r>
          </a:p>
          <a:p>
            <a:r>
              <a:rPr lang="cs-CZ" dirty="0" smtClean="0"/>
              <a:t>Michaela Hantková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6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2" y="-1"/>
            <a:ext cx="3549121" cy="1371600"/>
          </a:xfrm>
        </p:spPr>
        <p:txBody>
          <a:bodyPr>
            <a:normAutofit/>
          </a:bodyPr>
          <a:lstStyle/>
          <a:p>
            <a:r>
              <a:rPr lang="cs-CZ" sz="3200" b="1" dirty="0"/>
              <a:t>Pojmenuj ústřední motiv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Henri</a:t>
            </a:r>
            <a:r>
              <a:rPr lang="cs-CZ" sz="2400" dirty="0" smtClean="0"/>
              <a:t> </a:t>
            </a:r>
            <a:r>
              <a:rPr lang="cs-CZ" sz="2400" dirty="0" err="1" smtClean="0"/>
              <a:t>Matisse</a:t>
            </a:r>
            <a:r>
              <a:rPr lang="cs-CZ" sz="2400" dirty="0" smtClean="0"/>
              <a:t> – </a:t>
            </a:r>
          </a:p>
          <a:p>
            <a:r>
              <a:rPr lang="cs-CZ" sz="2400" dirty="0" smtClean="0"/>
              <a:t>Růžový pokoj</a:t>
            </a:r>
            <a:endParaRPr lang="cs-CZ" sz="2400" dirty="0"/>
          </a:p>
        </p:txBody>
      </p:sp>
      <p:pic>
        <p:nvPicPr>
          <p:cNvPr id="5122" name="Picture 2" descr="Výsledek obrázku pro matis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711" y="685800"/>
            <a:ext cx="6208166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706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2" y="-1"/>
            <a:ext cx="3549121" cy="1371600"/>
          </a:xfrm>
        </p:spPr>
        <p:txBody>
          <a:bodyPr>
            <a:normAutofit/>
          </a:bodyPr>
          <a:lstStyle/>
          <a:p>
            <a:r>
              <a:rPr lang="cs-CZ" sz="3200" b="1" dirty="0"/>
              <a:t>Pojmenuj ústřední motiv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484312" y="1931831"/>
            <a:ext cx="2186167" cy="2868769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Salvador Dalí – </a:t>
            </a:r>
          </a:p>
          <a:p>
            <a:r>
              <a:rPr lang="en-US" sz="2400" dirty="0"/>
              <a:t>Slave Market With The Invisible Bust Of Voltaire</a:t>
            </a:r>
          </a:p>
          <a:p>
            <a:endParaRPr lang="cs-CZ" sz="2400" dirty="0"/>
          </a:p>
        </p:txBody>
      </p:sp>
      <p:pic>
        <p:nvPicPr>
          <p:cNvPr id="6146" name="Picture 2" descr="Výsledek obrázku pro Dalí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09" y="1070055"/>
            <a:ext cx="7652016" cy="531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43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2" y="-1"/>
            <a:ext cx="3549121" cy="1371600"/>
          </a:xfrm>
        </p:spPr>
        <p:txBody>
          <a:bodyPr>
            <a:normAutofit/>
          </a:bodyPr>
          <a:lstStyle/>
          <a:p>
            <a:r>
              <a:rPr lang="cs-CZ" sz="3200" b="1" dirty="0"/>
              <a:t>Pojmenuj ústřední motiv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Joan </a:t>
            </a:r>
            <a:r>
              <a:rPr lang="cs-CZ" sz="2400" dirty="0" err="1" smtClean="0"/>
              <a:t>Miró</a:t>
            </a:r>
            <a:r>
              <a:rPr lang="cs-CZ" sz="2400" dirty="0" smtClean="0"/>
              <a:t> –</a:t>
            </a:r>
          </a:p>
          <a:p>
            <a:r>
              <a:rPr lang="cs-CZ" sz="2400" dirty="0" smtClean="0"/>
              <a:t> Postava, pes, ptáci </a:t>
            </a:r>
            <a:endParaRPr lang="cs-CZ" sz="2400" dirty="0"/>
          </a:p>
        </p:txBody>
      </p:sp>
      <p:pic>
        <p:nvPicPr>
          <p:cNvPr id="7172" name="Picture 4" descr="Výsledek obrázku pro miró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043" y="1371599"/>
            <a:ext cx="6276329" cy="423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890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2" y="-1"/>
            <a:ext cx="3549121" cy="1371600"/>
          </a:xfrm>
        </p:spPr>
        <p:txBody>
          <a:bodyPr>
            <a:normAutofit/>
          </a:bodyPr>
          <a:lstStyle/>
          <a:p>
            <a:r>
              <a:rPr lang="cs-CZ" sz="3200" b="1" dirty="0"/>
              <a:t>Pojmenuj ústřední motiv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Vasilij </a:t>
            </a:r>
            <a:r>
              <a:rPr lang="cs-CZ" sz="2400" dirty="0" err="1" smtClean="0"/>
              <a:t>Kandinskij</a:t>
            </a:r>
            <a:endParaRPr lang="cs-CZ" sz="2400" dirty="0"/>
          </a:p>
        </p:txBody>
      </p:sp>
      <p:pic>
        <p:nvPicPr>
          <p:cNvPr id="8194" name="Picture 2" descr="Výsledek obrázku pro kandinskij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18" y="167425"/>
            <a:ext cx="4569628" cy="652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66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DÚ – přinést barevný obrázek Josefa </a:t>
            </a:r>
            <a:r>
              <a:rPr lang="cs-CZ" b="1" dirty="0" smtClean="0"/>
              <a:t>Lady</a:t>
            </a:r>
            <a:r>
              <a:rPr lang="cs-CZ" dirty="0" smtClean="0"/>
              <a:t> se zimní nebo vánoční tematikou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Velikost pohlednice A6</a:t>
            </a:r>
          </a:p>
          <a:p>
            <a:r>
              <a:rPr lang="cs-CZ" sz="2400" dirty="0" smtClean="0"/>
              <a:t>Možno vytištěný</a:t>
            </a:r>
          </a:p>
          <a:p>
            <a:r>
              <a:rPr lang="cs-CZ" sz="2400" dirty="0" smtClean="0"/>
              <a:t>Možno poslat na mail</a:t>
            </a:r>
            <a:endParaRPr lang="cs-CZ" sz="2400" dirty="0"/>
          </a:p>
        </p:txBody>
      </p:sp>
      <p:pic>
        <p:nvPicPr>
          <p:cNvPr id="10242" name="Picture 2" descr="Výsledek obrázku pro josef lada zim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9" r="19309"/>
          <a:stretch>
            <a:fillRect/>
          </a:stretch>
        </p:blipFill>
        <p:spPr bwMode="auto">
          <a:xfrm>
            <a:off x="7021667" y="669701"/>
            <a:ext cx="4029591" cy="561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887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www.slavneobrazy.cz/botticelli-sandro-zrozeni-venuse-ido-2226</a:t>
            </a:r>
            <a:endParaRPr lang="cs-CZ" dirty="0" smtClean="0"/>
          </a:p>
          <a:p>
            <a:r>
              <a:rPr lang="cs-CZ" dirty="0">
                <a:hlinkClick r:id="rId3"/>
              </a:rPr>
              <a:t>http://www.obrazynaplatne.cz/cz/katalog/slavni-maliri/rembrandt/obraz-vr4-32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www.posters.cz/fototapety/gustav-klimt-polibek-1907-1908-v18370</a:t>
            </a:r>
            <a:endParaRPr lang="cs-CZ" dirty="0" smtClean="0"/>
          </a:p>
          <a:p>
            <a:r>
              <a:rPr lang="cs-CZ" dirty="0">
                <a:hlinkClick r:id="rId5"/>
              </a:rPr>
              <a:t>http://www.claudemonetgallery.org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www.wikiart.org/en/henri-matisse/the-pink-studio-1911</a:t>
            </a:r>
            <a:endParaRPr lang="cs-CZ" dirty="0" smtClean="0"/>
          </a:p>
          <a:p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olomoucky.rej.cz/clanky/kultura/860-dali-v-olomouci-dve-stovky-del-slavneho-malire-ve-vlastivednem-muzeu</a:t>
            </a:r>
            <a:endParaRPr lang="cs-CZ" dirty="0" smtClean="0"/>
          </a:p>
          <a:p>
            <a:r>
              <a:rPr lang="cs-CZ" dirty="0">
                <a:hlinkClick r:id="rId8"/>
              </a:rPr>
              <a:t>https://</a:t>
            </a:r>
            <a:r>
              <a:rPr lang="cs-CZ" dirty="0" smtClean="0">
                <a:hlinkClick r:id="rId8"/>
              </a:rPr>
              <a:t>www.guggenheim.org/artwork/artist/joan-miro</a:t>
            </a:r>
            <a:endParaRPr lang="cs-CZ" dirty="0" smtClean="0"/>
          </a:p>
          <a:p>
            <a:r>
              <a:rPr lang="cs-CZ" dirty="0">
                <a:hlinkClick r:id="rId9"/>
              </a:rPr>
              <a:t>http://www.obrazynaplatne.cz/</a:t>
            </a:r>
            <a:r>
              <a:rPr lang="cs-CZ" dirty="0" err="1">
                <a:hlinkClick r:id="rId9"/>
              </a:rPr>
              <a:t>cz</a:t>
            </a:r>
            <a:r>
              <a:rPr lang="cs-CZ" dirty="0">
                <a:hlinkClick r:id="rId9"/>
              </a:rPr>
              <a:t>/katalog/</a:t>
            </a:r>
            <a:r>
              <a:rPr lang="cs-CZ" dirty="0" err="1">
                <a:hlinkClick r:id="rId9"/>
              </a:rPr>
              <a:t>slavni-maliri</a:t>
            </a:r>
            <a:r>
              <a:rPr lang="cs-CZ" dirty="0">
                <a:hlinkClick r:id="rId9"/>
              </a:rPr>
              <a:t>/</a:t>
            </a:r>
            <a:r>
              <a:rPr lang="cs-CZ" dirty="0" err="1">
                <a:hlinkClick r:id="rId9"/>
              </a:rPr>
              <a:t>wassily-kandinsky</a:t>
            </a:r>
            <a:r>
              <a:rPr lang="cs-CZ" dirty="0">
                <a:hlinkClick r:id="rId9"/>
              </a:rPr>
              <a:t>/Obraz-Vasilij-Kandinskij-VVK-77/?</a:t>
            </a:r>
            <a:r>
              <a:rPr lang="cs-CZ" dirty="0" err="1">
                <a:hlinkClick r:id="rId9"/>
              </a:rPr>
              <a:t>from_katalog</a:t>
            </a:r>
            <a:r>
              <a:rPr lang="cs-CZ" dirty="0">
                <a:hlinkClick r:id="rId9"/>
              </a:rPr>
              <a:t>=2,razeni</a:t>
            </a:r>
            <a:r>
              <a:rPr lang="cs-CZ" dirty="0" smtClean="0"/>
              <a:t>,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10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 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41887" y="2568933"/>
            <a:ext cx="3667239" cy="3124201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Popis obrazu, fotografie, sochy, budovy, klenotu</a:t>
            </a:r>
          </a:p>
          <a:p>
            <a:r>
              <a:rPr lang="cs-CZ" sz="2800" dirty="0" smtClean="0"/>
              <a:t>Postupujeme od celku k detailům</a:t>
            </a:r>
            <a:endParaRPr lang="cs-CZ" sz="2800" dirty="0" smtClean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255" y="2568933"/>
            <a:ext cx="5184775" cy="40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Jazyk 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Spisovný</a:t>
            </a:r>
          </a:p>
          <a:p>
            <a:r>
              <a:rPr lang="cs-CZ" sz="2800" dirty="0" smtClean="0"/>
              <a:t>Pestrá přídavná jména</a:t>
            </a:r>
          </a:p>
          <a:p>
            <a:r>
              <a:rPr lang="cs-CZ" sz="2800" dirty="0" smtClean="0"/>
              <a:t>Dějová slovesa</a:t>
            </a:r>
            <a:endParaRPr lang="cs-CZ" sz="2800" dirty="0" smtClean="0"/>
          </a:p>
          <a:p>
            <a:r>
              <a:rPr lang="cs-CZ" sz="2800" dirty="0" smtClean="0"/>
              <a:t>Odborná slova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6235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273676"/>
            <a:ext cx="10018713" cy="1752599"/>
          </a:xfrm>
        </p:spPr>
        <p:txBody>
          <a:bodyPr/>
          <a:lstStyle/>
          <a:p>
            <a:r>
              <a:rPr lang="cs-CZ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Osnova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0" y="2026275"/>
            <a:ext cx="10518800" cy="41040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b="1" dirty="0">
                <a:solidFill>
                  <a:srgbClr val="CC0000"/>
                </a:solidFill>
              </a:rPr>
              <a:t>Úvod</a:t>
            </a:r>
            <a:r>
              <a:rPr lang="cs-CZ" altLang="cs-CZ" sz="2800" dirty="0">
                <a:solidFill>
                  <a:srgbClr val="003366"/>
                </a:solidFill>
              </a:rPr>
              <a:t> </a:t>
            </a:r>
            <a:r>
              <a:rPr lang="cs-CZ" altLang="cs-CZ" sz="2800" dirty="0">
                <a:solidFill>
                  <a:schemeClr val="tx2"/>
                </a:solidFill>
              </a:rPr>
              <a:t>– jméno autora, název, doba vzniku, styl…</a:t>
            </a:r>
          </a:p>
          <a:p>
            <a:pPr>
              <a:lnSpc>
                <a:spcPct val="90000"/>
              </a:lnSpc>
            </a:pPr>
            <a:r>
              <a:rPr lang="cs-CZ" altLang="cs-CZ" sz="2800" b="1" dirty="0" smtClean="0">
                <a:solidFill>
                  <a:srgbClr val="CC0000"/>
                </a:solidFill>
              </a:rPr>
              <a:t>Ústřední motiv</a:t>
            </a:r>
            <a:r>
              <a:rPr lang="cs-CZ" altLang="cs-CZ" sz="2800" dirty="0" smtClean="0">
                <a:solidFill>
                  <a:srgbClr val="003366"/>
                </a:solidFill>
              </a:rPr>
              <a:t> </a:t>
            </a:r>
            <a:r>
              <a:rPr lang="cs-CZ" altLang="cs-CZ" sz="2800" dirty="0">
                <a:solidFill>
                  <a:schemeClr val="tx2"/>
                </a:solidFill>
              </a:rPr>
              <a:t>– dominanta obrazu, jeho téma, nejvýraznější část</a:t>
            </a:r>
            <a:r>
              <a:rPr lang="cs-CZ" altLang="cs-CZ" sz="2800" dirty="0" smtClean="0">
                <a:solidFill>
                  <a:schemeClr val="tx2"/>
                </a:solidFill>
              </a:rPr>
              <a:t>… „ústředním motivem je…“</a:t>
            </a:r>
            <a:endParaRPr lang="cs-CZ" altLang="cs-CZ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800" b="1" dirty="0" smtClean="0">
                <a:solidFill>
                  <a:srgbClr val="CC0000"/>
                </a:solidFill>
              </a:rPr>
              <a:t>Popředí </a:t>
            </a:r>
            <a:r>
              <a:rPr lang="cs-CZ" altLang="cs-CZ" sz="2800" dirty="0" smtClean="0">
                <a:solidFill>
                  <a:schemeClr val="tx2"/>
                </a:solidFill>
              </a:rPr>
              <a:t>– první plán „v prvním plánu se nachází/v popředí vidíme“</a:t>
            </a:r>
            <a:endParaRPr lang="cs-CZ" altLang="cs-CZ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800" b="1" dirty="0">
                <a:solidFill>
                  <a:srgbClr val="CC0000"/>
                </a:solidFill>
              </a:rPr>
              <a:t>Střední </a:t>
            </a:r>
            <a:r>
              <a:rPr lang="cs-CZ" altLang="cs-CZ" sz="2800" b="1" dirty="0" smtClean="0">
                <a:solidFill>
                  <a:srgbClr val="CC0000"/>
                </a:solidFill>
              </a:rPr>
              <a:t>část </a:t>
            </a:r>
            <a:r>
              <a:rPr lang="cs-CZ" altLang="cs-CZ" sz="2800" dirty="0" smtClean="0">
                <a:solidFill>
                  <a:schemeClr val="tx2"/>
                </a:solidFill>
              </a:rPr>
              <a:t>– druhý plán </a:t>
            </a:r>
            <a:endParaRPr lang="cs-CZ" altLang="cs-CZ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800" b="1" dirty="0" smtClean="0">
                <a:solidFill>
                  <a:srgbClr val="CC0000"/>
                </a:solidFill>
              </a:rPr>
              <a:t>Pozadí </a:t>
            </a:r>
            <a:r>
              <a:rPr lang="cs-CZ" altLang="cs-CZ" sz="2800" dirty="0" smtClean="0">
                <a:solidFill>
                  <a:schemeClr val="tx2"/>
                </a:solidFill>
              </a:rPr>
              <a:t>– třetí plán</a:t>
            </a:r>
            <a:endParaRPr lang="cs-CZ" altLang="cs-CZ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800" b="1" dirty="0">
                <a:solidFill>
                  <a:srgbClr val="CC0000"/>
                </a:solidFill>
              </a:rPr>
              <a:t>Závěr</a:t>
            </a:r>
            <a:r>
              <a:rPr lang="cs-CZ" altLang="cs-CZ" sz="2800" dirty="0">
                <a:solidFill>
                  <a:srgbClr val="003366"/>
                </a:solidFill>
              </a:rPr>
              <a:t> </a:t>
            </a:r>
            <a:r>
              <a:rPr lang="cs-CZ" altLang="cs-CZ" sz="2800" dirty="0">
                <a:solidFill>
                  <a:schemeClr val="tx2"/>
                </a:solidFill>
              </a:rPr>
              <a:t>– celkový dojem, </a:t>
            </a:r>
            <a:r>
              <a:rPr lang="cs-CZ" altLang="cs-CZ" sz="2800" dirty="0" smtClean="0">
                <a:solidFill>
                  <a:schemeClr val="tx2"/>
                </a:solidFill>
              </a:rPr>
              <a:t>barva</a:t>
            </a:r>
            <a:endParaRPr lang="cs-CZ" altLang="cs-CZ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2" y="0"/>
            <a:ext cx="3549121" cy="13716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Pojmenuj ústřední motiv</a:t>
            </a:r>
            <a:endParaRPr lang="cs-CZ" sz="3200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484313" y="2971800"/>
            <a:ext cx="2031620" cy="18288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Sandro Botticelli – Zrození Venuše</a:t>
            </a:r>
            <a:endParaRPr lang="cs-CZ" sz="2400" dirty="0"/>
          </a:p>
        </p:txBody>
      </p:sp>
      <p:pic>
        <p:nvPicPr>
          <p:cNvPr id="1026" name="Picture 2" descr="Výsledek obrázku pro zrození venuš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67" y="1465147"/>
            <a:ext cx="7734993" cy="484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75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2" y="-1"/>
            <a:ext cx="3549121" cy="1371600"/>
          </a:xfrm>
        </p:spPr>
        <p:txBody>
          <a:bodyPr>
            <a:normAutofit/>
          </a:bodyPr>
          <a:lstStyle/>
          <a:p>
            <a:r>
              <a:rPr lang="cs-CZ" sz="3200" b="1" dirty="0"/>
              <a:t>Pojmenuj ústřední motiv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1838437" cy="18288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Rembrandt – Směnárník </a:t>
            </a:r>
            <a:endParaRPr lang="cs-CZ" sz="2400" dirty="0"/>
          </a:p>
        </p:txBody>
      </p:sp>
      <p:pic>
        <p:nvPicPr>
          <p:cNvPr id="2050" name="Picture 2" descr="Výsledek obrázku pro rembrandt obraz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19" y="1054338"/>
            <a:ext cx="7601006" cy="53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8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2" y="-1"/>
            <a:ext cx="3549121" cy="1371600"/>
          </a:xfrm>
        </p:spPr>
        <p:txBody>
          <a:bodyPr>
            <a:normAutofit/>
          </a:bodyPr>
          <a:lstStyle/>
          <a:p>
            <a:r>
              <a:rPr lang="cs-CZ" sz="3200" b="1" dirty="0"/>
              <a:t>Pojmenuj ústřední motiv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Gustav Klimt – Polibek </a:t>
            </a:r>
            <a:endParaRPr lang="cs-CZ" sz="2400" dirty="0"/>
          </a:p>
        </p:txBody>
      </p:sp>
      <p:pic>
        <p:nvPicPr>
          <p:cNvPr id="3074" name="Picture 2" descr="Výsledek obrázku pro klim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9" y="181665"/>
            <a:ext cx="4211392" cy="640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0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2" y="-1"/>
            <a:ext cx="3549121" cy="1371600"/>
          </a:xfrm>
        </p:spPr>
        <p:txBody>
          <a:bodyPr>
            <a:normAutofit/>
          </a:bodyPr>
          <a:lstStyle/>
          <a:p>
            <a:r>
              <a:rPr lang="cs-CZ" sz="3200" b="1" dirty="0"/>
              <a:t>Pojmenuj ústřední motiv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Paul </a:t>
            </a:r>
            <a:r>
              <a:rPr lang="cs-CZ" sz="2400" dirty="0" err="1" smtClean="0"/>
              <a:t>Gauguin</a:t>
            </a:r>
            <a:r>
              <a:rPr lang="cs-CZ" sz="2400" dirty="0" smtClean="0"/>
              <a:t> – </a:t>
            </a:r>
          </a:p>
          <a:p>
            <a:r>
              <a:rPr lang="cs-CZ" sz="2400" dirty="0" smtClean="0"/>
              <a:t>Jezdci na pláži</a:t>
            </a:r>
            <a:endParaRPr lang="cs-CZ" sz="2400" dirty="0"/>
          </a:p>
        </p:txBody>
      </p:sp>
      <p:pic>
        <p:nvPicPr>
          <p:cNvPr id="9218" name="Picture 2" descr="Výsledek obrázku pro jezdci na pláž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099" y="685800"/>
            <a:ext cx="604139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62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2" y="-1"/>
            <a:ext cx="3549121" cy="1371600"/>
          </a:xfrm>
        </p:spPr>
        <p:txBody>
          <a:bodyPr>
            <a:normAutofit/>
          </a:bodyPr>
          <a:lstStyle/>
          <a:p>
            <a:r>
              <a:rPr lang="cs-CZ" sz="3200" b="1" dirty="0"/>
              <a:t>Pojmenuj ústřední motiv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Claude Monet – </a:t>
            </a:r>
          </a:p>
          <a:p>
            <a:r>
              <a:rPr lang="cs-CZ" sz="2400" dirty="0" err="1" smtClean="0"/>
              <a:t>Watter</a:t>
            </a:r>
            <a:r>
              <a:rPr lang="cs-CZ" sz="2400" dirty="0" smtClean="0"/>
              <a:t> Lily </a:t>
            </a:r>
            <a:r>
              <a:rPr lang="cs-CZ" sz="2400" dirty="0" err="1" smtClean="0"/>
              <a:t>Pond</a:t>
            </a:r>
            <a:endParaRPr lang="cs-CZ" sz="2400" dirty="0"/>
          </a:p>
        </p:txBody>
      </p:sp>
      <p:pic>
        <p:nvPicPr>
          <p:cNvPr id="4098" name="Picture 2" descr="Výsledek obrázku pro mon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37" y="685800"/>
            <a:ext cx="5757661" cy="577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468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366</TotalTime>
  <Words>218</Words>
  <Application>Microsoft Office PowerPoint</Application>
  <PresentationFormat>Širokoúhlá obrazovka</PresentationFormat>
  <Paragraphs>54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Corbel</vt:lpstr>
      <vt:lpstr>Paralaxa</vt:lpstr>
      <vt:lpstr>Popis  uměleckého díla</vt:lpstr>
      <vt:lpstr>Charakteristika </vt:lpstr>
      <vt:lpstr>Jazyk </vt:lpstr>
      <vt:lpstr>Osnova</vt:lpstr>
      <vt:lpstr>Pojmenuj ústřední motiv</vt:lpstr>
      <vt:lpstr>Pojmenuj ústřední motiv</vt:lpstr>
      <vt:lpstr>Pojmenuj ústřední motiv</vt:lpstr>
      <vt:lpstr>Pojmenuj ústřední motiv</vt:lpstr>
      <vt:lpstr>Pojmenuj ústřední motiv</vt:lpstr>
      <vt:lpstr>Pojmenuj ústřední motiv</vt:lpstr>
      <vt:lpstr>Pojmenuj ústřední motiv</vt:lpstr>
      <vt:lpstr>Pojmenuj ústřední motiv</vt:lpstr>
      <vt:lpstr>Pojmenuj ústřední motiv</vt:lpstr>
      <vt:lpstr>DÚ – přinést barevný obrázek Josefa Lady se zimní nebo vánoční tematikou</vt:lpstr>
      <vt:lpstr>Odkazy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Vypravování</dc:title>
  <dc:creator>Uzivatel</dc:creator>
  <cp:lastModifiedBy>Microsoft</cp:lastModifiedBy>
  <cp:revision>31</cp:revision>
  <dcterms:created xsi:type="dcterms:W3CDTF">2016-05-17T10:34:55Z</dcterms:created>
  <dcterms:modified xsi:type="dcterms:W3CDTF">2016-12-14T17:33:31Z</dcterms:modified>
</cp:coreProperties>
</file>